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11"/>
  </p:notesMasterIdLst>
  <p:sldIdLst>
    <p:sldId id="468" r:id="rId5"/>
    <p:sldId id="478" r:id="rId6"/>
    <p:sldId id="483" r:id="rId7"/>
    <p:sldId id="482" r:id="rId8"/>
    <p:sldId id="481" r:id="rId9"/>
    <p:sldId id="474"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Equip" panose="020B0604020202020204" charset="0"/>
      <p:regular r:id="rId16"/>
      <p:bold r:id="rId17"/>
      <p:italic r:id="rId18"/>
      <p:boldItalic r:id="rId19"/>
    </p:embeddedFont>
    <p:embeddedFont>
      <p:font typeface="Equip Extended" panose="020B0604020202020204" charset="0"/>
      <p:regular r:id="rId20"/>
      <p:bold r:id="rId21"/>
      <p:italic r:id="rId22"/>
      <p:boldItalic r:id="rId23"/>
    </p:embeddedFont>
    <p:embeddedFont>
      <p:font typeface="Equip Extended Medium" panose="020B0604020202020204" charset="0"/>
      <p:regular r:id="rId24"/>
      <p:italic r:id="rId25"/>
    </p:embeddedFont>
    <p:embeddedFont>
      <p:font typeface="Equip Light" panose="020B0604020202020204" charset="0"/>
      <p:regular r:id="rId26"/>
      <p:italic r:id="rId27"/>
    </p:embeddedFont>
    <p:embeddedFont>
      <p:font typeface="Equip Medium" panose="020B0604020202020204" charset="0"/>
      <p:regular r:id="rId28"/>
      <p:italic r:id="rId29"/>
    </p:embeddedFont>
  </p:embeddedFontLst>
  <p:defaultText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B58F"/>
    <a:srgbClr val="3CB591"/>
    <a:srgbClr val="E9723A"/>
    <a:srgbClr val="BA842E"/>
    <a:srgbClr val="9680C5"/>
    <a:srgbClr val="2D807C"/>
    <a:srgbClr val="CBBFE2"/>
    <a:srgbClr val="D1F5EA"/>
    <a:srgbClr val="2D807B"/>
    <a:srgbClr val="3AAB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D0488A-EDCF-4FF5-94C8-B62BB6BADEA3}" v="285" dt="2023-07-28T14:25:07.85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7" d="100"/>
          <a:sy n="77" d="100"/>
        </p:scale>
        <p:origin x="96" y="4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customXml" Target="../customXml/item3.xml"/><Relationship Id="rId21" Type="http://schemas.openxmlformats.org/officeDocument/2006/relationships/font" Target="fonts/font10.fntdata"/><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font" Target="fonts/font18.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font" Target="fonts/font17.fntdata"/><Relationship Id="rId10" Type="http://schemas.openxmlformats.org/officeDocument/2006/relationships/slide" Target="slides/slide6.xml"/><Relationship Id="rId19" Type="http://schemas.openxmlformats.org/officeDocument/2006/relationships/font" Target="fonts/font8.fntdata"/><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ssan Ali" userId="S::hassan.ali@nagarro.com::0acd7457-3eca-4ae9-9684-a8ed959274cd" providerId="AD" clId="Web-{7F28A31D-C1D7-C55F-08F5-2EA57F98090A}"/>
    <pc:docChg chg="modSld">
      <pc:chgData name="Hassan Ali" userId="S::hassan.ali@nagarro.com::0acd7457-3eca-4ae9-9684-a8ed959274cd" providerId="AD" clId="Web-{7F28A31D-C1D7-C55F-08F5-2EA57F98090A}" dt="2023-07-26T14:40:21.809" v="115" actId="20577"/>
      <pc:docMkLst>
        <pc:docMk/>
      </pc:docMkLst>
      <pc:sldChg chg="addSp modSp">
        <pc:chgData name="Hassan Ali" userId="S::hassan.ali@nagarro.com::0acd7457-3eca-4ae9-9684-a8ed959274cd" providerId="AD" clId="Web-{7F28A31D-C1D7-C55F-08F5-2EA57F98090A}" dt="2023-07-26T14:40:21.809" v="115" actId="20577"/>
        <pc:sldMkLst>
          <pc:docMk/>
          <pc:sldMk cId="3273960649" sldId="478"/>
        </pc:sldMkLst>
        <pc:spChg chg="add">
          <ac:chgData name="Hassan Ali" userId="S::hassan.ali@nagarro.com::0acd7457-3eca-4ae9-9684-a8ed959274cd" providerId="AD" clId="Web-{7F28A31D-C1D7-C55F-08F5-2EA57F98090A}" dt="2023-07-26T14:26:17.214" v="0"/>
          <ac:spMkLst>
            <pc:docMk/>
            <pc:sldMk cId="3273960649" sldId="478"/>
            <ac:spMk id="4" creationId="{0FE718F7-F8C9-958F-EC60-BBDB3873D00E}"/>
          </ac:spMkLst>
        </pc:spChg>
        <pc:spChg chg="add mod">
          <ac:chgData name="Hassan Ali" userId="S::hassan.ali@nagarro.com::0acd7457-3eca-4ae9-9684-a8ed959274cd" providerId="AD" clId="Web-{7F28A31D-C1D7-C55F-08F5-2EA57F98090A}" dt="2023-07-26T14:40:21.809" v="115" actId="20577"/>
          <ac:spMkLst>
            <pc:docMk/>
            <pc:sldMk cId="3273960649" sldId="478"/>
            <ac:spMk id="5" creationId="{D5F0E03B-17A0-7569-6FEF-39E0D93B866E}"/>
          </ac:spMkLst>
        </pc:spChg>
        <pc:spChg chg="mod">
          <ac:chgData name="Hassan Ali" userId="S::hassan.ali@nagarro.com::0acd7457-3eca-4ae9-9684-a8ed959274cd" providerId="AD" clId="Web-{7F28A31D-C1D7-C55F-08F5-2EA57F98090A}" dt="2023-07-26T14:34:51.827" v="79" actId="20577"/>
          <ac:spMkLst>
            <pc:docMk/>
            <pc:sldMk cId="3273960649" sldId="478"/>
            <ac:spMk id="8" creationId="{8F05929B-53FA-EFD9-3B03-C15055D17503}"/>
          </ac:spMkLst>
        </pc:spChg>
      </pc:sldChg>
    </pc:docChg>
  </pc:docChgLst>
  <pc:docChgLst>
    <pc:chgData name="Nicholas Moreland" userId="S::nicholas.moreland@nagarro.com::4a7f695b-5335-42a1-b73a-b65d2ded8cc9" providerId="AD" clId="Web-{C01B0B85-AC60-9949-F140-1306363EA269}"/>
    <pc:docChg chg="modSld">
      <pc:chgData name="Nicholas Moreland" userId="S::nicholas.moreland@nagarro.com::4a7f695b-5335-42a1-b73a-b65d2ded8cc9" providerId="AD" clId="Web-{C01B0B85-AC60-9949-F140-1306363EA269}" dt="2023-07-26T14:42:58.549" v="38" actId="20577"/>
      <pc:docMkLst>
        <pc:docMk/>
      </pc:docMkLst>
      <pc:sldChg chg="addSp modSp">
        <pc:chgData name="Nicholas Moreland" userId="S::nicholas.moreland@nagarro.com::4a7f695b-5335-42a1-b73a-b65d2ded8cc9" providerId="AD" clId="Web-{C01B0B85-AC60-9949-F140-1306363EA269}" dt="2023-07-26T14:42:58.549" v="38" actId="20577"/>
        <pc:sldMkLst>
          <pc:docMk/>
          <pc:sldMk cId="3273960649" sldId="478"/>
        </pc:sldMkLst>
        <pc:spChg chg="add mod">
          <ac:chgData name="Nicholas Moreland" userId="S::nicholas.moreland@nagarro.com::4a7f695b-5335-42a1-b73a-b65d2ded8cc9" providerId="AD" clId="Web-{C01B0B85-AC60-9949-F140-1306363EA269}" dt="2023-07-26T14:42:58.549" v="38" actId="20577"/>
          <ac:spMkLst>
            <pc:docMk/>
            <pc:sldMk cId="3273960649" sldId="478"/>
            <ac:spMk id="8" creationId="{8F05929B-53FA-EFD9-3B03-C15055D17503}"/>
          </ac:spMkLst>
        </pc:spChg>
      </pc:sldChg>
    </pc:docChg>
  </pc:docChgLst>
  <pc:docChgLst>
    <pc:chgData name="Salem Robinson" userId="S::salem.robinson@nagarro.com::3446e546-e3b9-48df-8c16-c357ccc64a50" providerId="AD" clId="Web-{B4A44AB4-DF28-832D-3535-CF93534BF349}"/>
    <pc:docChg chg="modSld">
      <pc:chgData name="Salem Robinson" userId="S::salem.robinson@nagarro.com::3446e546-e3b9-48df-8c16-c357ccc64a50" providerId="AD" clId="Web-{B4A44AB4-DF28-832D-3535-CF93534BF349}" dt="2023-07-26T15:43:53.365" v="554" actId="1076"/>
      <pc:docMkLst>
        <pc:docMk/>
      </pc:docMkLst>
      <pc:sldChg chg="addSp delSp modSp">
        <pc:chgData name="Salem Robinson" userId="S::salem.robinson@nagarro.com::3446e546-e3b9-48df-8c16-c357ccc64a50" providerId="AD" clId="Web-{B4A44AB4-DF28-832D-3535-CF93534BF349}" dt="2023-07-26T15:43:53.365" v="554" actId="1076"/>
        <pc:sldMkLst>
          <pc:docMk/>
          <pc:sldMk cId="3273960649" sldId="478"/>
        </pc:sldMkLst>
        <pc:spChg chg="mod">
          <ac:chgData name="Salem Robinson" userId="S::salem.robinson@nagarro.com::3446e546-e3b9-48df-8c16-c357ccc64a50" providerId="AD" clId="Web-{B4A44AB4-DF28-832D-3535-CF93534BF349}" dt="2023-07-26T14:33:40.758" v="226" actId="20577"/>
          <ac:spMkLst>
            <pc:docMk/>
            <pc:sldMk cId="3273960649" sldId="478"/>
            <ac:spMk id="5" creationId="{D5F0E03B-17A0-7569-6FEF-39E0D93B866E}"/>
          </ac:spMkLst>
        </pc:spChg>
        <pc:spChg chg="mod">
          <ac:chgData name="Salem Robinson" userId="S::salem.robinson@nagarro.com::3446e546-e3b9-48df-8c16-c357ccc64a50" providerId="AD" clId="Web-{B4A44AB4-DF28-832D-3535-CF93534BF349}" dt="2023-07-26T14:44:50.788" v="521" actId="20577"/>
          <ac:spMkLst>
            <pc:docMk/>
            <pc:sldMk cId="3273960649" sldId="478"/>
            <ac:spMk id="8" creationId="{8F05929B-53FA-EFD9-3B03-C15055D17503}"/>
          </ac:spMkLst>
        </pc:spChg>
        <pc:picChg chg="add mod">
          <ac:chgData name="Salem Robinson" userId="S::salem.robinson@nagarro.com::3446e546-e3b9-48df-8c16-c357ccc64a50" providerId="AD" clId="Web-{B4A44AB4-DF28-832D-3535-CF93534BF349}" dt="2023-07-26T15:11:15.751" v="530" actId="14100"/>
          <ac:picMkLst>
            <pc:docMk/>
            <pc:sldMk cId="3273960649" sldId="478"/>
            <ac:picMk id="3" creationId="{3F6128EE-1219-F24D-2015-EAF5462D1219}"/>
          </ac:picMkLst>
        </pc:picChg>
        <pc:picChg chg="add mod">
          <ac:chgData name="Salem Robinson" userId="S::salem.robinson@nagarro.com::3446e546-e3b9-48df-8c16-c357ccc64a50" providerId="AD" clId="Web-{B4A44AB4-DF28-832D-3535-CF93534BF349}" dt="2023-07-26T15:13:01.348" v="532" actId="1076"/>
          <ac:picMkLst>
            <pc:docMk/>
            <pc:sldMk cId="3273960649" sldId="478"/>
            <ac:picMk id="6" creationId="{6883214C-EA99-3462-F7BD-CC7CF9F4FF76}"/>
          </ac:picMkLst>
        </pc:picChg>
        <pc:picChg chg="add mod">
          <ac:chgData name="Salem Robinson" userId="S::salem.robinson@nagarro.com::3446e546-e3b9-48df-8c16-c357ccc64a50" providerId="AD" clId="Web-{B4A44AB4-DF28-832D-3535-CF93534BF349}" dt="2023-07-26T15:15:14.884" v="536" actId="1076"/>
          <ac:picMkLst>
            <pc:docMk/>
            <pc:sldMk cId="3273960649" sldId="478"/>
            <ac:picMk id="8" creationId="{FBE7AFDE-ABCA-C931-B90E-FA92CE96D560}"/>
          </ac:picMkLst>
        </pc:picChg>
        <pc:picChg chg="add mod">
          <ac:chgData name="Salem Robinson" userId="S::salem.robinson@nagarro.com::3446e546-e3b9-48df-8c16-c357ccc64a50" providerId="AD" clId="Web-{B4A44AB4-DF28-832D-3535-CF93534BF349}" dt="2023-07-26T15:23:40.994" v="542" actId="1076"/>
          <ac:picMkLst>
            <pc:docMk/>
            <pc:sldMk cId="3273960649" sldId="478"/>
            <ac:picMk id="9" creationId="{73868A1A-DFB9-8F6C-2859-30612D01E5A3}"/>
          </ac:picMkLst>
        </pc:picChg>
        <pc:picChg chg="add mod">
          <ac:chgData name="Salem Robinson" userId="S::salem.robinson@nagarro.com::3446e546-e3b9-48df-8c16-c357ccc64a50" providerId="AD" clId="Web-{B4A44AB4-DF28-832D-3535-CF93534BF349}" dt="2023-07-26T15:43:53.365" v="554" actId="1076"/>
          <ac:picMkLst>
            <pc:docMk/>
            <pc:sldMk cId="3273960649" sldId="478"/>
            <ac:picMk id="10" creationId="{6957BD10-B5B1-A4DF-B0B3-E743120601D1}"/>
          </ac:picMkLst>
        </pc:picChg>
        <pc:picChg chg="add del mod">
          <ac:chgData name="Salem Robinson" userId="S::salem.robinson@nagarro.com::3446e546-e3b9-48df-8c16-c357ccc64a50" providerId="AD" clId="Web-{B4A44AB4-DF28-832D-3535-CF93534BF349}" dt="2023-07-26T15:24:34.699" v="547"/>
          <ac:picMkLst>
            <pc:docMk/>
            <pc:sldMk cId="3273960649" sldId="478"/>
            <ac:picMk id="10" creationId="{E85616B7-8CAE-2FA6-A282-5FC88E69F677}"/>
          </ac:picMkLst>
        </pc:picChg>
        <pc:picChg chg="add mod">
          <ac:chgData name="Salem Robinson" userId="S::salem.robinson@nagarro.com::3446e546-e3b9-48df-8c16-c357ccc64a50" providerId="AD" clId="Web-{B4A44AB4-DF28-832D-3535-CF93534BF349}" dt="2023-07-26T15:25:09.388" v="551" actId="1076"/>
          <ac:picMkLst>
            <pc:docMk/>
            <pc:sldMk cId="3273960649" sldId="478"/>
            <ac:picMk id="11" creationId="{559EE246-EC67-F69C-A93E-CC3D244CD345}"/>
          </ac:picMkLst>
        </pc:picChg>
      </pc:sldChg>
    </pc:docChg>
  </pc:docChgLst>
  <pc:docChgLst>
    <pc:chgData name="Andres Tostado" userId="edc438c6-bcfd-4625-add1-02d7ece00797" providerId="ADAL" clId="{04D0488A-EDCF-4FF5-94C8-B62BB6BADEA3}"/>
    <pc:docChg chg="custSel addSld modSld">
      <pc:chgData name="Andres Tostado" userId="edc438c6-bcfd-4625-add1-02d7ece00797" providerId="ADAL" clId="{04D0488A-EDCF-4FF5-94C8-B62BB6BADEA3}" dt="2023-07-28T14:28:17.969" v="541" actId="1076"/>
      <pc:docMkLst>
        <pc:docMk/>
      </pc:docMkLst>
      <pc:sldChg chg="modSp mod">
        <pc:chgData name="Andres Tostado" userId="edc438c6-bcfd-4625-add1-02d7ece00797" providerId="ADAL" clId="{04D0488A-EDCF-4FF5-94C8-B62BB6BADEA3}" dt="2023-07-26T14:23:29.687" v="89" actId="1076"/>
        <pc:sldMkLst>
          <pc:docMk/>
          <pc:sldMk cId="3812707560" sldId="468"/>
        </pc:sldMkLst>
        <pc:spChg chg="mod">
          <ac:chgData name="Andres Tostado" userId="edc438c6-bcfd-4625-add1-02d7ece00797" providerId="ADAL" clId="{04D0488A-EDCF-4FF5-94C8-B62BB6BADEA3}" dt="2023-07-26T14:23:29.687" v="89" actId="1076"/>
          <ac:spMkLst>
            <pc:docMk/>
            <pc:sldMk cId="3812707560" sldId="468"/>
            <ac:spMk id="4" creationId="{1BE9C169-D711-8702-2FE0-06E91256818E}"/>
          </ac:spMkLst>
        </pc:spChg>
      </pc:sldChg>
      <pc:sldChg chg="delSp modSp mod">
        <pc:chgData name="Andres Tostado" userId="edc438c6-bcfd-4625-add1-02d7ece00797" providerId="ADAL" clId="{04D0488A-EDCF-4FF5-94C8-B62BB6BADEA3}" dt="2023-07-26T14:55:09.517" v="366" actId="1076"/>
        <pc:sldMkLst>
          <pc:docMk/>
          <pc:sldMk cId="3273960649" sldId="478"/>
        </pc:sldMkLst>
        <pc:spChg chg="mod">
          <ac:chgData name="Andres Tostado" userId="edc438c6-bcfd-4625-add1-02d7ece00797" providerId="ADAL" clId="{04D0488A-EDCF-4FF5-94C8-B62BB6BADEA3}" dt="2023-07-26T14:55:05.302" v="365" actId="1076"/>
          <ac:spMkLst>
            <pc:docMk/>
            <pc:sldMk cId="3273960649" sldId="478"/>
            <ac:spMk id="2" creationId="{35D0BD1B-ADA2-A179-1287-F98624441E16}"/>
          </ac:spMkLst>
        </pc:spChg>
        <pc:spChg chg="mod">
          <ac:chgData name="Andres Tostado" userId="edc438c6-bcfd-4625-add1-02d7ece00797" providerId="ADAL" clId="{04D0488A-EDCF-4FF5-94C8-B62BB6BADEA3}" dt="2023-07-26T14:55:09.517" v="366" actId="1076"/>
          <ac:spMkLst>
            <pc:docMk/>
            <pc:sldMk cId="3273960649" sldId="478"/>
            <ac:spMk id="5" creationId="{D5F0E03B-17A0-7569-6FEF-39E0D93B866E}"/>
          </ac:spMkLst>
        </pc:spChg>
        <pc:spChg chg="del mod">
          <ac:chgData name="Andres Tostado" userId="edc438c6-bcfd-4625-add1-02d7ece00797" providerId="ADAL" clId="{04D0488A-EDCF-4FF5-94C8-B62BB6BADEA3}" dt="2023-07-26T14:51:39.125" v="347" actId="478"/>
          <ac:spMkLst>
            <pc:docMk/>
            <pc:sldMk cId="3273960649" sldId="478"/>
            <ac:spMk id="6" creationId="{9CFD770D-D239-1657-A41A-676668B444D9}"/>
          </ac:spMkLst>
        </pc:spChg>
        <pc:spChg chg="del mod">
          <ac:chgData name="Andres Tostado" userId="edc438c6-bcfd-4625-add1-02d7ece00797" providerId="ADAL" clId="{04D0488A-EDCF-4FF5-94C8-B62BB6BADEA3}" dt="2023-07-26T14:51:48.264" v="351" actId="478"/>
          <ac:spMkLst>
            <pc:docMk/>
            <pc:sldMk cId="3273960649" sldId="478"/>
            <ac:spMk id="8" creationId="{8F05929B-53FA-EFD9-3B03-C15055D17503}"/>
          </ac:spMkLst>
        </pc:spChg>
        <pc:picChg chg="del mod">
          <ac:chgData name="Andres Tostado" userId="edc438c6-bcfd-4625-add1-02d7ece00797" providerId="ADAL" clId="{04D0488A-EDCF-4FF5-94C8-B62BB6BADEA3}" dt="2023-07-26T14:51:40.760" v="348" actId="478"/>
          <ac:picMkLst>
            <pc:docMk/>
            <pc:sldMk cId="3273960649" sldId="478"/>
            <ac:picMk id="3" creationId="{FF698999-25D3-1060-6428-047948219CD2}"/>
          </ac:picMkLst>
        </pc:picChg>
      </pc:sldChg>
      <pc:sldChg chg="addSp delSp modSp add mod">
        <pc:chgData name="Andres Tostado" userId="edc438c6-bcfd-4625-add1-02d7ece00797" providerId="ADAL" clId="{04D0488A-EDCF-4FF5-94C8-B62BB6BADEA3}" dt="2023-07-28T14:12:16.418" v="380" actId="1076"/>
        <pc:sldMkLst>
          <pc:docMk/>
          <pc:sldMk cId="739545234" sldId="482"/>
        </pc:sldMkLst>
        <pc:spChg chg="del mod">
          <ac:chgData name="Andres Tostado" userId="edc438c6-bcfd-4625-add1-02d7ece00797" providerId="ADAL" clId="{04D0488A-EDCF-4FF5-94C8-B62BB6BADEA3}" dt="2023-07-26T14:50:49.459" v="334" actId="478"/>
          <ac:spMkLst>
            <pc:docMk/>
            <pc:sldMk cId="739545234" sldId="482"/>
            <ac:spMk id="2" creationId="{35D0BD1B-ADA2-A179-1287-F98624441E16}"/>
          </ac:spMkLst>
        </pc:spChg>
        <pc:spChg chg="del mod">
          <ac:chgData name="Andres Tostado" userId="edc438c6-bcfd-4625-add1-02d7ece00797" providerId="ADAL" clId="{04D0488A-EDCF-4FF5-94C8-B62BB6BADEA3}" dt="2023-07-26T14:50:42.016" v="331" actId="478"/>
          <ac:spMkLst>
            <pc:docMk/>
            <pc:sldMk cId="739545234" sldId="482"/>
            <ac:spMk id="5" creationId="{D5F0E03B-17A0-7569-6FEF-39E0D93B866E}"/>
          </ac:spMkLst>
        </pc:spChg>
        <pc:spChg chg="mod">
          <ac:chgData name="Andres Tostado" userId="edc438c6-bcfd-4625-add1-02d7ece00797" providerId="ADAL" clId="{04D0488A-EDCF-4FF5-94C8-B62BB6BADEA3}" dt="2023-07-26T14:54:40.993" v="362" actId="1076"/>
          <ac:spMkLst>
            <pc:docMk/>
            <pc:sldMk cId="739545234" sldId="482"/>
            <ac:spMk id="6" creationId="{9CFD770D-D239-1657-A41A-676668B444D9}"/>
          </ac:spMkLst>
        </pc:spChg>
        <pc:spChg chg="mod">
          <ac:chgData name="Andres Tostado" userId="edc438c6-bcfd-4625-add1-02d7ece00797" providerId="ADAL" clId="{04D0488A-EDCF-4FF5-94C8-B62BB6BADEA3}" dt="2023-07-26T14:53:59.784" v="361" actId="14100"/>
          <ac:spMkLst>
            <pc:docMk/>
            <pc:sldMk cId="739545234" sldId="482"/>
            <ac:spMk id="8" creationId="{8F05929B-53FA-EFD9-3B03-C15055D17503}"/>
          </ac:spMkLst>
        </pc:spChg>
        <pc:picChg chg="add mod">
          <ac:chgData name="Andres Tostado" userId="edc438c6-bcfd-4625-add1-02d7ece00797" providerId="ADAL" clId="{04D0488A-EDCF-4FF5-94C8-B62BB6BADEA3}" dt="2023-07-28T14:12:16.418" v="380" actId="1076"/>
          <ac:picMkLst>
            <pc:docMk/>
            <pc:sldMk cId="739545234" sldId="482"/>
            <ac:picMk id="2" creationId="{3DD74DDB-138B-5216-CA16-B813F09AE009}"/>
          </ac:picMkLst>
        </pc:picChg>
        <pc:picChg chg="mod">
          <ac:chgData name="Andres Tostado" userId="edc438c6-bcfd-4625-add1-02d7ece00797" providerId="ADAL" clId="{04D0488A-EDCF-4FF5-94C8-B62BB6BADEA3}" dt="2023-07-26T14:51:00.758" v="338" actId="1076"/>
          <ac:picMkLst>
            <pc:docMk/>
            <pc:sldMk cId="739545234" sldId="482"/>
            <ac:picMk id="3" creationId="{FF698999-25D3-1060-6428-047948219CD2}"/>
          </ac:picMkLst>
        </pc:picChg>
        <pc:picChg chg="add mod">
          <ac:chgData name="Andres Tostado" userId="edc438c6-bcfd-4625-add1-02d7ece00797" providerId="ADAL" clId="{04D0488A-EDCF-4FF5-94C8-B62BB6BADEA3}" dt="2023-07-28T14:12:14.343" v="379" actId="1076"/>
          <ac:picMkLst>
            <pc:docMk/>
            <pc:sldMk cId="739545234" sldId="482"/>
            <ac:picMk id="5" creationId="{F3AD7F18-8CAE-B3D5-26C9-D37D21067E71}"/>
          </ac:picMkLst>
        </pc:picChg>
      </pc:sldChg>
      <pc:sldChg chg="addSp delSp modSp new mod">
        <pc:chgData name="Andres Tostado" userId="edc438c6-bcfd-4625-add1-02d7ece00797" providerId="ADAL" clId="{04D0488A-EDCF-4FF5-94C8-B62BB6BADEA3}" dt="2023-07-28T14:28:17.969" v="541" actId="1076"/>
        <pc:sldMkLst>
          <pc:docMk/>
          <pc:sldMk cId="1043999103" sldId="483"/>
        </pc:sldMkLst>
        <pc:spChg chg="mod">
          <ac:chgData name="Andres Tostado" userId="edc438c6-bcfd-4625-add1-02d7ece00797" providerId="ADAL" clId="{04D0488A-EDCF-4FF5-94C8-B62BB6BADEA3}" dt="2023-07-28T14:26:29.935" v="537" actId="1076"/>
          <ac:spMkLst>
            <pc:docMk/>
            <pc:sldMk cId="1043999103" sldId="483"/>
            <ac:spMk id="2" creationId="{AA04384F-49F8-B6E6-CDAF-CDE4F5DD38CD}"/>
          </ac:spMkLst>
        </pc:spChg>
        <pc:spChg chg="del mod">
          <ac:chgData name="Andres Tostado" userId="edc438c6-bcfd-4625-add1-02d7ece00797" providerId="ADAL" clId="{04D0488A-EDCF-4FF5-94C8-B62BB6BADEA3}" dt="2023-07-28T14:12:57.935" v="404" actId="478"/>
          <ac:spMkLst>
            <pc:docMk/>
            <pc:sldMk cId="1043999103" sldId="483"/>
            <ac:spMk id="3" creationId="{DDA3A2F0-5387-026C-A336-7169B61EDA8C}"/>
          </ac:spMkLst>
        </pc:spChg>
        <pc:spChg chg="add mod">
          <ac:chgData name="Andres Tostado" userId="edc438c6-bcfd-4625-add1-02d7ece00797" providerId="ADAL" clId="{04D0488A-EDCF-4FF5-94C8-B62BB6BADEA3}" dt="2023-07-28T14:28:17.969" v="541" actId="1076"/>
          <ac:spMkLst>
            <pc:docMk/>
            <pc:sldMk cId="1043999103" sldId="483"/>
            <ac:spMk id="10" creationId="{63043042-FE27-7055-2882-F78F39E35E58}"/>
          </ac:spMkLst>
        </pc:spChg>
        <pc:picChg chg="add mod">
          <ac:chgData name="Andres Tostado" userId="edc438c6-bcfd-4625-add1-02d7ece00797" providerId="ADAL" clId="{04D0488A-EDCF-4FF5-94C8-B62BB6BADEA3}" dt="2023-07-28T14:24:10.241" v="425" actId="1076"/>
          <ac:picMkLst>
            <pc:docMk/>
            <pc:sldMk cId="1043999103" sldId="483"/>
            <ac:picMk id="5" creationId="{3F78BA89-2412-A379-4759-AA7D7607C23C}"/>
          </ac:picMkLst>
        </pc:picChg>
        <pc:picChg chg="add mod">
          <ac:chgData name="Andres Tostado" userId="edc438c6-bcfd-4625-add1-02d7ece00797" providerId="ADAL" clId="{04D0488A-EDCF-4FF5-94C8-B62BB6BADEA3}" dt="2023-07-28T14:24:12.890" v="426" actId="1076"/>
          <ac:picMkLst>
            <pc:docMk/>
            <pc:sldMk cId="1043999103" sldId="483"/>
            <ac:picMk id="7" creationId="{014D40EA-9973-66E1-D449-95C909DEBF06}"/>
          </ac:picMkLst>
        </pc:picChg>
        <pc:picChg chg="add mod">
          <ac:chgData name="Andres Tostado" userId="edc438c6-bcfd-4625-add1-02d7ece00797" providerId="ADAL" clId="{04D0488A-EDCF-4FF5-94C8-B62BB6BADEA3}" dt="2023-07-28T14:27:54.814" v="540" actId="14100"/>
          <ac:picMkLst>
            <pc:docMk/>
            <pc:sldMk cId="1043999103" sldId="483"/>
            <ac:picMk id="9" creationId="{10A47ADF-302E-C69E-5B75-4167302C1FE3}"/>
          </ac:picMkLst>
        </pc:picChg>
      </pc:sldChg>
    </pc:docChg>
  </pc:docChgLst>
  <pc:docChgLst>
    <pc:chgData name="Salem Robinson" userId="S::salem.robinson@nagarro.com::3446e546-e3b9-48df-8c16-c357ccc64a50" providerId="AD" clId="Web-{3A6F908A-EBC3-AA28-615D-E57568555180}"/>
    <pc:docChg chg="modSld">
      <pc:chgData name="Salem Robinson" userId="S::salem.robinson@nagarro.com::3446e546-e3b9-48df-8c16-c357ccc64a50" providerId="AD" clId="Web-{3A6F908A-EBC3-AA28-615D-E57568555180}" dt="2023-07-26T15:46:17.082" v="15" actId="1076"/>
      <pc:docMkLst>
        <pc:docMk/>
      </pc:docMkLst>
      <pc:sldChg chg="addSp delSp modSp">
        <pc:chgData name="Salem Robinson" userId="S::salem.robinson@nagarro.com::3446e546-e3b9-48df-8c16-c357ccc64a50" providerId="AD" clId="Web-{3A6F908A-EBC3-AA28-615D-E57568555180}" dt="2023-07-26T15:46:17.082" v="15" actId="1076"/>
        <pc:sldMkLst>
          <pc:docMk/>
          <pc:sldMk cId="3273960649" sldId="478"/>
        </pc:sldMkLst>
        <pc:picChg chg="mod">
          <ac:chgData name="Salem Robinson" userId="S::salem.robinson@nagarro.com::3446e546-e3b9-48df-8c16-c357ccc64a50" providerId="AD" clId="Web-{3A6F908A-EBC3-AA28-615D-E57568555180}" dt="2023-07-26T15:46:13.410" v="14" actId="14100"/>
          <ac:picMkLst>
            <pc:docMk/>
            <pc:sldMk cId="3273960649" sldId="478"/>
            <ac:picMk id="6" creationId="{6883214C-EA99-3462-F7BD-CC7CF9F4FF76}"/>
          </ac:picMkLst>
        </pc:picChg>
        <pc:picChg chg="del">
          <ac:chgData name="Salem Robinson" userId="S::salem.robinson@nagarro.com::3446e546-e3b9-48df-8c16-c357ccc64a50" providerId="AD" clId="Web-{3A6F908A-EBC3-AA28-615D-E57568555180}" dt="2023-07-26T15:44:38.767" v="2"/>
          <ac:picMkLst>
            <pc:docMk/>
            <pc:sldMk cId="3273960649" sldId="478"/>
            <ac:picMk id="10" creationId="{6957BD10-B5B1-A4DF-B0B3-E743120601D1}"/>
          </ac:picMkLst>
        </pc:picChg>
        <pc:picChg chg="add del mod">
          <ac:chgData name="Salem Robinson" userId="S::salem.robinson@nagarro.com::3446e546-e3b9-48df-8c16-c357ccc64a50" providerId="AD" clId="Web-{3A6F908A-EBC3-AA28-615D-E57568555180}" dt="2023-07-26T15:44:26.297" v="1"/>
          <ac:picMkLst>
            <pc:docMk/>
            <pc:sldMk cId="3273960649" sldId="478"/>
            <ac:picMk id="10" creationId="{73C42D83-CD01-5028-F923-0B30F60B7A8F}"/>
          </ac:picMkLst>
        </pc:picChg>
        <pc:picChg chg="add mod">
          <ac:chgData name="Salem Robinson" userId="S::salem.robinson@nagarro.com::3446e546-e3b9-48df-8c16-c357ccc64a50" providerId="AD" clId="Web-{3A6F908A-EBC3-AA28-615D-E57568555180}" dt="2023-07-26T15:45:09.267" v="8" actId="14100"/>
          <ac:picMkLst>
            <pc:docMk/>
            <pc:sldMk cId="3273960649" sldId="478"/>
            <ac:picMk id="12" creationId="{87A64AB0-3E9E-A135-33AC-4D963ED90837}"/>
          </ac:picMkLst>
        </pc:picChg>
        <pc:picChg chg="add mod">
          <ac:chgData name="Salem Robinson" userId="S::salem.robinson@nagarro.com::3446e546-e3b9-48df-8c16-c357ccc64a50" providerId="AD" clId="Web-{3A6F908A-EBC3-AA28-615D-E57568555180}" dt="2023-07-26T15:46:17.082" v="15" actId="1076"/>
          <ac:picMkLst>
            <pc:docMk/>
            <pc:sldMk cId="3273960649" sldId="478"/>
            <ac:picMk id="13" creationId="{CC0D51DA-6C59-DD3D-8426-EACBC66F059E}"/>
          </ac:picMkLst>
        </pc:picChg>
      </pc:sldChg>
    </pc:docChg>
  </pc:docChgLst>
  <pc:docChgLst>
    <pc:chgData clId="Web-{C01B0B85-AC60-9949-F140-1306363EA269}"/>
    <pc:docChg chg="modSld">
      <pc:chgData name="" userId="" providerId="" clId="Web-{C01B0B85-AC60-9949-F140-1306363EA269}" dt="2023-07-26T14:27:33.770" v="0"/>
      <pc:docMkLst>
        <pc:docMk/>
      </pc:docMkLst>
      <pc:sldChg chg="addSp">
        <pc:chgData name="" userId="" providerId="" clId="Web-{C01B0B85-AC60-9949-F140-1306363EA269}" dt="2023-07-26T14:27:33.770" v="0"/>
        <pc:sldMkLst>
          <pc:docMk/>
          <pc:sldMk cId="3273960649" sldId="478"/>
        </pc:sldMkLst>
        <pc:spChg chg="add">
          <ac:chgData name="" userId="" providerId="" clId="Web-{C01B0B85-AC60-9949-F140-1306363EA269}" dt="2023-07-26T14:27:33.770" v="0"/>
          <ac:spMkLst>
            <pc:docMk/>
            <pc:sldMk cId="3273960649" sldId="478"/>
            <ac:spMk id="7" creationId="{5565F6DE-7D1D-F99B-813A-70E464ACFAE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6CF59-2617-0543-BC60-6129BC0A242E}" type="datetimeFigureOut">
              <a:rPr lang="en-PT" smtClean="0"/>
              <a:t>07/28/2023</a:t>
            </a:fld>
            <a:endParaRPr lang="en-P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P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4BD0DB-DBA5-CC42-9658-2AE30D9BBD30}" type="slidenum">
              <a:rPr lang="en-PT" smtClean="0"/>
              <a:t>‹#›</a:t>
            </a:fld>
            <a:endParaRPr lang="en-PT"/>
          </a:p>
        </p:txBody>
      </p:sp>
    </p:spTree>
    <p:extLst>
      <p:ext uri="{BB962C8B-B14F-4D97-AF65-F5344CB8AC3E}">
        <p14:creationId xmlns:p14="http://schemas.microsoft.com/office/powerpoint/2010/main" val="3719124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4BD0DB-DBA5-CC42-9658-2AE30D9BBD30}" type="slidenum">
              <a:rPr lang="en-PT" smtClean="0"/>
              <a:t>1</a:t>
            </a:fld>
            <a:endParaRPr lang="en-PT"/>
          </a:p>
        </p:txBody>
      </p:sp>
    </p:spTree>
    <p:extLst>
      <p:ext uri="{BB962C8B-B14F-4D97-AF65-F5344CB8AC3E}">
        <p14:creationId xmlns:p14="http://schemas.microsoft.com/office/powerpoint/2010/main" val="2859767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4BD0DB-DBA5-CC42-9658-2AE30D9BBD30}" type="slidenum">
              <a:rPr lang="en-PT" smtClean="0"/>
              <a:t>2</a:t>
            </a:fld>
            <a:endParaRPr lang="en-PT"/>
          </a:p>
        </p:txBody>
      </p:sp>
    </p:spTree>
    <p:extLst>
      <p:ext uri="{BB962C8B-B14F-4D97-AF65-F5344CB8AC3E}">
        <p14:creationId xmlns:p14="http://schemas.microsoft.com/office/powerpoint/2010/main" val="1011778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B44BD0DB-DBA5-CC42-9658-2AE30D9BBD30}" type="slidenum">
              <a:rPr lang="en-PT" smtClean="0"/>
              <a:t>4</a:t>
            </a:fld>
            <a:endParaRPr lang="en-PT"/>
          </a:p>
        </p:txBody>
      </p:sp>
    </p:spTree>
    <p:extLst>
      <p:ext uri="{BB962C8B-B14F-4D97-AF65-F5344CB8AC3E}">
        <p14:creationId xmlns:p14="http://schemas.microsoft.com/office/powerpoint/2010/main" val="18052952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44BD0DB-DBA5-CC42-9658-2AE30D9BBD30}" type="slidenum">
              <a:rPr lang="en-PT" smtClean="0"/>
              <a:t>6</a:t>
            </a:fld>
            <a:endParaRPr lang="en-PT"/>
          </a:p>
        </p:txBody>
      </p:sp>
    </p:spTree>
    <p:extLst>
      <p:ext uri="{BB962C8B-B14F-4D97-AF65-F5344CB8AC3E}">
        <p14:creationId xmlns:p14="http://schemas.microsoft.com/office/powerpoint/2010/main" val="10720940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19.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9" y="2830805"/>
            <a:ext cx="96719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3_Section Small Title Green ">
    <p:bg>
      <p:bgPr>
        <a:solidFill>
          <a:schemeClr val="accent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13286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_4_Section Small Title Purple">
    <p:bg>
      <p:bgPr>
        <a:solidFill>
          <a:schemeClr val="accent2"/>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831220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a:t>Edit small section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7" y="243620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199" y="211211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1" y="211211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7" y="352205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199" y="319796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1" y="319796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7" y="452156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199" y="419747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1" y="419747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3584221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285750" indent="-285750">
              <a:lnSpc>
                <a:spcPct val="100000"/>
              </a:lnSpc>
              <a:spcBef>
                <a:spcPts val="0"/>
              </a:spcBef>
              <a:buFont typeface="Arial" panose="020B0604020202020204" pitchFamily="34" charset="0"/>
              <a:buChar char="•"/>
              <a:defRPr sz="1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259548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342900" indent="-342900">
              <a:lnSpc>
                <a:spcPct val="100000"/>
              </a:lnSpc>
              <a:spcBef>
                <a:spcPts val="0"/>
              </a:spcBef>
              <a:buFont typeface="+mj-lt"/>
              <a:buAutoNum type="arabicPeriod"/>
              <a:defRPr sz="1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9" name="Text Placeholder 7">
            <a:extLst>
              <a:ext uri="{FF2B5EF4-FFF2-40B4-BE49-F238E27FC236}">
                <a16:creationId xmlns:a16="http://schemas.microsoft.com/office/drawing/2014/main" id="{22C7E9CD-CD67-428F-AE13-4D58FAF1D848}"/>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1731444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9813522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6132403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7" name="Text Placeholder 7">
            <a:extLst>
              <a:ext uri="{FF2B5EF4-FFF2-40B4-BE49-F238E27FC236}">
                <a16:creationId xmlns:a16="http://schemas.microsoft.com/office/drawing/2014/main" id="{75B4C419-7F76-42A3-9FF2-DA570CC826D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02137424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18390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2_Title Blue">
    <p:bg>
      <p:bgPr>
        <a:solidFill>
          <a:schemeClr val="accent4"/>
        </a:solidFill>
        <a:effectLst/>
      </p:bgPr>
    </p:bg>
    <p:spTree>
      <p:nvGrpSpPr>
        <p:cNvPr id="1" name=""/>
        <p:cNvGrpSpPr/>
        <p:nvPr/>
      </p:nvGrpSpPr>
      <p:grpSpPr>
        <a:xfrm>
          <a:off x="0" y="0"/>
          <a:ext cx="0" cy="0"/>
          <a:chOff x="0" y="0"/>
          <a:chExt cx="0" cy="0"/>
        </a:xfrm>
      </p:grpSpPr>
      <p:pic>
        <p:nvPicPr>
          <p:cNvPr id="7" name="r1Artboard 3 copy 7edsw.pdf" descr="r1Artboard 3 copy 7edsw.pdf">
            <a:extLst>
              <a:ext uri="{FF2B5EF4-FFF2-40B4-BE49-F238E27FC236}">
                <a16:creationId xmlns:a16="http://schemas.microsoft.com/office/drawing/2014/main" id="{5704F5EE-4D8D-FE42-A8A0-366BC149FCB1}"/>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8" y="2830805"/>
            <a:ext cx="9671983" cy="1512273"/>
          </a:xfrm>
          <a:prstGeom prst="rect">
            <a:avLst/>
          </a:prstGeom>
        </p:spPr>
        <p:txBody>
          <a:bodyPr wrap="square" lIns="0" anchor="ctr">
            <a:spAutoFit/>
          </a:bodyPr>
          <a:lstStyle>
            <a:lvl1pPr>
              <a:lnSpc>
                <a:spcPts val="10000"/>
              </a:lnSpc>
              <a:defRPr sz="12000" b="1" i="0">
                <a:solidFill>
                  <a:schemeClr val="bg1"/>
                </a:solidFill>
                <a:latin typeface="Equip Extended" panose="02000503030000020004" pitchFamily="2" charset="77"/>
              </a:defRPr>
            </a:lvl1pPr>
          </a:lstStyle>
          <a:p>
            <a:r>
              <a:rPr lang="en-GB"/>
              <a:t>Edit title</a:t>
            </a:r>
            <a:endParaRPr lang="en-PT"/>
          </a:p>
        </p:txBody>
      </p:sp>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chemeClr val="bg1"/>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95978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626396" y="5261733"/>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626398" y="4937640"/>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567575" y="526116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567575" y="493707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531400" y="526116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531400" y="493707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626398"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567575"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531400"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626401" y="1605300"/>
            <a:ext cx="10862324" cy="26028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1" name="Text Placeholder 7">
            <a:extLst>
              <a:ext uri="{FF2B5EF4-FFF2-40B4-BE49-F238E27FC236}">
                <a16:creationId xmlns:a16="http://schemas.microsoft.com/office/drawing/2014/main" id="{B3D5501F-D0EF-4072-87AE-F7D9EE554E3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1068181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220000" cy="386615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68725" y="1602250"/>
            <a:ext cx="5220000" cy="386640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22944514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0"/>
            <a:ext cx="10866510" cy="2888859"/>
          </a:xfrm>
          <a:prstGeom prst="rect">
            <a:avLst/>
          </a:prstGeom>
        </p:spPr>
        <p:txBody>
          <a:bodyPr wrap="square" tIns="72000" numCol="3" spcCol="720000" anchor="t">
            <a:spAutoFit/>
          </a:bodyPr>
          <a:lstStyle>
            <a:lvl1pPr marL="0" indent="0">
              <a:lnSpc>
                <a:spcPct val="100000"/>
              </a:lnSpc>
              <a:spcBef>
                <a:spcPts val="0"/>
              </a:spcBef>
              <a:buFont typeface="+mj-lt"/>
              <a:buNone/>
              <a:defRPr sz="12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59"/>
            <a:ext cx="7128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128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128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1" name="Text Placeholder 7">
            <a:extLst>
              <a:ext uri="{FF2B5EF4-FFF2-40B4-BE49-F238E27FC236}">
                <a16:creationId xmlns:a16="http://schemas.microsoft.com/office/drawing/2014/main" id="{5F9E0377-6361-44F1-BA37-5327EF2CCE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8391396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59"/>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599659"/>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0"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0" y="1599659"/>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127627"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127627"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514182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3"/>
            <a:ext cx="5148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62"/>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000653"/>
            <a:ext cx="5148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599662"/>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77674682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2152095"/>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600392"/>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697319"/>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9813522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1_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9" y="2830805"/>
            <a:ext cx="96719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rgbClr val="07041F"/>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Tree>
    <p:extLst>
      <p:ext uri="{BB962C8B-B14F-4D97-AF65-F5344CB8AC3E}">
        <p14:creationId xmlns:p14="http://schemas.microsoft.com/office/powerpoint/2010/main" val="2235971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tx2"/>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3_Title Green">
    <p:bg>
      <p:bgPr>
        <a:solidFill>
          <a:schemeClr val="accent1"/>
        </a:solidFill>
        <a:effectLst/>
      </p:bgPr>
    </p:bg>
    <p:spTree>
      <p:nvGrpSpPr>
        <p:cNvPr id="1" name=""/>
        <p:cNvGrpSpPr/>
        <p:nvPr/>
      </p:nvGrpSpPr>
      <p:grpSpPr>
        <a:xfrm>
          <a:off x="0" y="0"/>
          <a:ext cx="0" cy="0"/>
          <a:chOff x="0" y="0"/>
          <a:chExt cx="0" cy="0"/>
        </a:xfrm>
      </p:grpSpPr>
      <p:pic>
        <p:nvPicPr>
          <p:cNvPr id="6" name="r1Artboard 3 copy 34edsw.pdf">
            <a:extLst>
              <a:ext uri="{FF2B5EF4-FFF2-40B4-BE49-F238E27FC236}">
                <a16:creationId xmlns:a16="http://schemas.microsoft.com/office/drawing/2014/main" id="{11202A20-3CFD-0A41-BEEE-C4D6D3A3A51D}"/>
              </a:ext>
            </a:extLst>
          </p:cNvPr>
          <p:cNvPicPr>
            <a:picLocks noChangeAspect="1"/>
          </p:cNvPicPr>
          <p:nvPr userDrawn="1"/>
        </p:nvPicPr>
        <p:blipFill rotWithShape="1">
          <a:blip r:embed="rId2">
            <a:alphaModFix amt="55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5797" y="2830805"/>
            <a:ext cx="9767782" cy="1512273"/>
          </a:xfrm>
          <a:prstGeom prst="rect">
            <a:avLst/>
          </a:prstGeom>
        </p:spPr>
        <p:txBody>
          <a:bodyPr wrap="square" lIns="0" anchor="ctr">
            <a:spAutoFit/>
          </a:bodyPr>
          <a:lstStyle>
            <a:lvl1pPr>
              <a:lnSpc>
                <a:spcPts val="10000"/>
              </a:lnSpc>
              <a:defRPr sz="12000" b="1" i="0">
                <a:solidFill>
                  <a:schemeClr val="tx2"/>
                </a:solidFill>
                <a:latin typeface="Equip Extended" panose="02000503030000020004" pitchFamily="2" charset="77"/>
              </a:defRPr>
            </a:lvl1pPr>
          </a:lstStyle>
          <a:p>
            <a:r>
              <a:rPr lang="en-GB"/>
              <a:t>Edit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300" b="0" i="0">
                <a:solidFill>
                  <a:schemeClr val="tx2"/>
                </a:solidFill>
                <a:latin typeface="Equip Extended Light" panose="02000503000000020004" pitchFamily="2" charset="77"/>
              </a:defRPr>
            </a:lvl1pPr>
          </a:lstStyle>
          <a:p>
            <a:pPr lvl="0"/>
            <a:r>
              <a:rPr lang="en-GB"/>
              <a:t>Edit Footnote</a:t>
            </a:r>
          </a:p>
        </p:txBody>
      </p:sp>
      <p:pic>
        <p:nvPicPr>
          <p:cNvPr id="7" name="Graphic 6">
            <a:extLst>
              <a:ext uri="{FF2B5EF4-FFF2-40B4-BE49-F238E27FC236}">
                <a16:creationId xmlns:a16="http://schemas.microsoft.com/office/drawing/2014/main" id="{2CA88DAE-2018-394D-B1F5-B0231DD1D13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Tree>
    <p:extLst>
      <p:ext uri="{BB962C8B-B14F-4D97-AF65-F5344CB8AC3E}">
        <p14:creationId xmlns:p14="http://schemas.microsoft.com/office/powerpoint/2010/main" val="40034892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tx2"/>
                </a:solidFill>
                <a:latin typeface="Equip Extended" panose="02000503030000020004" pitchFamily="2" charset="77"/>
              </a:defRPr>
            </a:lvl1pPr>
          </a:lstStyle>
          <a:p>
            <a:r>
              <a:rPr lang="en-GB"/>
              <a:t>Edit section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7" y="2986777"/>
            <a:ext cx="9767782" cy="1200329"/>
          </a:xfrm>
          <a:prstGeom prst="rect">
            <a:avLst/>
          </a:prstGeom>
        </p:spPr>
        <p:txBody>
          <a:bodyPr lIns="72000" anchor="ctr">
            <a:spAutoFit/>
          </a:bodyPr>
          <a:lstStyle>
            <a:lvl1pPr>
              <a:lnSpc>
                <a:spcPct val="100000"/>
              </a:lnSpc>
              <a:defRPr sz="7200" b="1" i="0">
                <a:solidFill>
                  <a:schemeClr val="bg1"/>
                </a:solidFill>
                <a:latin typeface="Equip Extended" panose="02000503030000020004" pitchFamily="2" charset="77"/>
              </a:defRPr>
            </a:lvl1pPr>
          </a:lstStyle>
          <a:p>
            <a:r>
              <a:rPr lang="en-GB"/>
              <a:t>Edit section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5_Section Small Title Image">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a:t>Edit small section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56E1278F-22F1-EE44-90D3-B0B9F038A5A5}"/>
              </a:ext>
            </a:extLst>
          </p:cNvPr>
          <p:cNvSpPr>
            <a:spLocks noGrp="1"/>
          </p:cNvSpPr>
          <p:nvPr>
            <p:ph type="body" sz="quarter" idx="12" hasCustomPrompt="1"/>
          </p:nvPr>
        </p:nvSpPr>
        <p:spPr>
          <a:xfrm>
            <a:off x="639386" y="40477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6289478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1_Agenda">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44" name="Text Placeholder 7">
            <a:extLst>
              <a:ext uri="{FF2B5EF4-FFF2-40B4-BE49-F238E27FC236}">
                <a16:creationId xmlns:a16="http://schemas.microsoft.com/office/drawing/2014/main" id="{9987E3FA-762E-1544-B600-DE2358F40AFD}"/>
              </a:ext>
            </a:extLst>
          </p:cNvPr>
          <p:cNvSpPr>
            <a:spLocks noGrp="1"/>
          </p:cNvSpPr>
          <p:nvPr>
            <p:ph type="body" sz="quarter" idx="12" hasCustomPrompt="1"/>
          </p:nvPr>
        </p:nvSpPr>
        <p:spPr>
          <a:xfrm>
            <a:off x="1981197" y="243620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45" name="Text Placeholder 7">
            <a:extLst>
              <a:ext uri="{FF2B5EF4-FFF2-40B4-BE49-F238E27FC236}">
                <a16:creationId xmlns:a16="http://schemas.microsoft.com/office/drawing/2014/main" id="{092923F0-4DAD-D047-919F-E9C087D11AD8}"/>
              </a:ext>
            </a:extLst>
          </p:cNvPr>
          <p:cNvSpPr>
            <a:spLocks noGrp="1"/>
          </p:cNvSpPr>
          <p:nvPr>
            <p:ph type="body" sz="quarter" idx="13" hasCustomPrompt="1"/>
          </p:nvPr>
        </p:nvSpPr>
        <p:spPr>
          <a:xfrm>
            <a:off x="1981199" y="211211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57" name="Text Placeholder 7">
            <a:extLst>
              <a:ext uri="{FF2B5EF4-FFF2-40B4-BE49-F238E27FC236}">
                <a16:creationId xmlns:a16="http://schemas.microsoft.com/office/drawing/2014/main" id="{45C7B623-9A59-0344-A47A-44FFD3513C0D}"/>
              </a:ext>
            </a:extLst>
          </p:cNvPr>
          <p:cNvSpPr>
            <a:spLocks noGrp="1"/>
          </p:cNvSpPr>
          <p:nvPr>
            <p:ph type="body" sz="quarter" idx="32" hasCustomPrompt="1"/>
          </p:nvPr>
        </p:nvSpPr>
        <p:spPr>
          <a:xfrm>
            <a:off x="1356221" y="211211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58" name="Text Placeholder 7">
            <a:extLst>
              <a:ext uri="{FF2B5EF4-FFF2-40B4-BE49-F238E27FC236}">
                <a16:creationId xmlns:a16="http://schemas.microsoft.com/office/drawing/2014/main" id="{620F14B5-2346-794D-A8B4-1F98C2161948}"/>
              </a:ext>
            </a:extLst>
          </p:cNvPr>
          <p:cNvSpPr>
            <a:spLocks noGrp="1"/>
          </p:cNvSpPr>
          <p:nvPr>
            <p:ph type="body" sz="quarter" idx="33" hasCustomPrompt="1"/>
          </p:nvPr>
        </p:nvSpPr>
        <p:spPr>
          <a:xfrm>
            <a:off x="7007773" y="243971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59" name="Text Placeholder 7">
            <a:extLst>
              <a:ext uri="{FF2B5EF4-FFF2-40B4-BE49-F238E27FC236}">
                <a16:creationId xmlns:a16="http://schemas.microsoft.com/office/drawing/2014/main" id="{42B3E1EA-2B2A-D940-AB24-C21760A18C04}"/>
              </a:ext>
            </a:extLst>
          </p:cNvPr>
          <p:cNvSpPr>
            <a:spLocks noGrp="1"/>
          </p:cNvSpPr>
          <p:nvPr>
            <p:ph type="body" sz="quarter" idx="34" hasCustomPrompt="1"/>
          </p:nvPr>
        </p:nvSpPr>
        <p:spPr>
          <a:xfrm>
            <a:off x="7007775" y="211562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0" name="Text Placeholder 7">
            <a:extLst>
              <a:ext uri="{FF2B5EF4-FFF2-40B4-BE49-F238E27FC236}">
                <a16:creationId xmlns:a16="http://schemas.microsoft.com/office/drawing/2014/main" id="{52611E22-EC7A-6241-A2EC-B60647BB1C08}"/>
              </a:ext>
            </a:extLst>
          </p:cNvPr>
          <p:cNvSpPr>
            <a:spLocks noGrp="1"/>
          </p:cNvSpPr>
          <p:nvPr>
            <p:ph type="body" sz="quarter" idx="35" hasCustomPrompt="1"/>
          </p:nvPr>
        </p:nvSpPr>
        <p:spPr>
          <a:xfrm>
            <a:off x="6382797" y="211562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61" name="Text Placeholder 7">
            <a:extLst>
              <a:ext uri="{FF2B5EF4-FFF2-40B4-BE49-F238E27FC236}">
                <a16:creationId xmlns:a16="http://schemas.microsoft.com/office/drawing/2014/main" id="{8F05CA85-D18E-4E47-ABF8-DCB282EA2CCE}"/>
              </a:ext>
            </a:extLst>
          </p:cNvPr>
          <p:cNvSpPr>
            <a:spLocks noGrp="1"/>
          </p:cNvSpPr>
          <p:nvPr>
            <p:ph type="body" sz="quarter" idx="36" hasCustomPrompt="1"/>
          </p:nvPr>
        </p:nvSpPr>
        <p:spPr>
          <a:xfrm>
            <a:off x="1981197" y="352205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2" name="Text Placeholder 7">
            <a:extLst>
              <a:ext uri="{FF2B5EF4-FFF2-40B4-BE49-F238E27FC236}">
                <a16:creationId xmlns:a16="http://schemas.microsoft.com/office/drawing/2014/main" id="{995747D0-5830-3744-BAA3-C30717BDA220}"/>
              </a:ext>
            </a:extLst>
          </p:cNvPr>
          <p:cNvSpPr>
            <a:spLocks noGrp="1"/>
          </p:cNvSpPr>
          <p:nvPr>
            <p:ph type="body" sz="quarter" idx="37" hasCustomPrompt="1"/>
          </p:nvPr>
        </p:nvSpPr>
        <p:spPr>
          <a:xfrm>
            <a:off x="1981199" y="319796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3" name="Text Placeholder 7">
            <a:extLst>
              <a:ext uri="{FF2B5EF4-FFF2-40B4-BE49-F238E27FC236}">
                <a16:creationId xmlns:a16="http://schemas.microsoft.com/office/drawing/2014/main" id="{6EB72F02-CCB0-8245-97D7-1763619B80A2}"/>
              </a:ext>
            </a:extLst>
          </p:cNvPr>
          <p:cNvSpPr>
            <a:spLocks noGrp="1"/>
          </p:cNvSpPr>
          <p:nvPr>
            <p:ph type="body" sz="quarter" idx="38" hasCustomPrompt="1"/>
          </p:nvPr>
        </p:nvSpPr>
        <p:spPr>
          <a:xfrm>
            <a:off x="1356221" y="319796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64" name="Text Placeholder 7">
            <a:extLst>
              <a:ext uri="{FF2B5EF4-FFF2-40B4-BE49-F238E27FC236}">
                <a16:creationId xmlns:a16="http://schemas.microsoft.com/office/drawing/2014/main" id="{7C02FA8C-0B1C-A64D-9151-9D133023AD32}"/>
              </a:ext>
            </a:extLst>
          </p:cNvPr>
          <p:cNvSpPr>
            <a:spLocks noGrp="1"/>
          </p:cNvSpPr>
          <p:nvPr>
            <p:ph type="body" sz="quarter" idx="39" hasCustomPrompt="1"/>
          </p:nvPr>
        </p:nvSpPr>
        <p:spPr>
          <a:xfrm>
            <a:off x="7007773" y="352556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5" name="Text Placeholder 7">
            <a:extLst>
              <a:ext uri="{FF2B5EF4-FFF2-40B4-BE49-F238E27FC236}">
                <a16:creationId xmlns:a16="http://schemas.microsoft.com/office/drawing/2014/main" id="{0B48CBAC-5DBC-A84D-A3CE-6DCD8B5C825C}"/>
              </a:ext>
            </a:extLst>
          </p:cNvPr>
          <p:cNvSpPr>
            <a:spLocks noGrp="1"/>
          </p:cNvSpPr>
          <p:nvPr>
            <p:ph type="body" sz="quarter" idx="40" hasCustomPrompt="1"/>
          </p:nvPr>
        </p:nvSpPr>
        <p:spPr>
          <a:xfrm>
            <a:off x="7007775" y="320147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6" name="Text Placeholder 7">
            <a:extLst>
              <a:ext uri="{FF2B5EF4-FFF2-40B4-BE49-F238E27FC236}">
                <a16:creationId xmlns:a16="http://schemas.microsoft.com/office/drawing/2014/main" id="{4A8F5CB8-6C44-3048-8271-CBD6BA8FBE29}"/>
              </a:ext>
            </a:extLst>
          </p:cNvPr>
          <p:cNvSpPr>
            <a:spLocks noGrp="1"/>
          </p:cNvSpPr>
          <p:nvPr>
            <p:ph type="body" sz="quarter" idx="41" hasCustomPrompt="1"/>
          </p:nvPr>
        </p:nvSpPr>
        <p:spPr>
          <a:xfrm>
            <a:off x="6382797" y="320147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67" name="Text Placeholder 7">
            <a:extLst>
              <a:ext uri="{FF2B5EF4-FFF2-40B4-BE49-F238E27FC236}">
                <a16:creationId xmlns:a16="http://schemas.microsoft.com/office/drawing/2014/main" id="{B736EE27-FA5D-884F-8ECA-1D70CDC80559}"/>
              </a:ext>
            </a:extLst>
          </p:cNvPr>
          <p:cNvSpPr>
            <a:spLocks noGrp="1"/>
          </p:cNvSpPr>
          <p:nvPr>
            <p:ph type="body" sz="quarter" idx="42" hasCustomPrompt="1"/>
          </p:nvPr>
        </p:nvSpPr>
        <p:spPr>
          <a:xfrm>
            <a:off x="1981197" y="4521563"/>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68" name="Text Placeholder 7">
            <a:extLst>
              <a:ext uri="{FF2B5EF4-FFF2-40B4-BE49-F238E27FC236}">
                <a16:creationId xmlns:a16="http://schemas.microsoft.com/office/drawing/2014/main" id="{50B67E55-BE08-AD4A-B576-A7D0BC0732F0}"/>
              </a:ext>
            </a:extLst>
          </p:cNvPr>
          <p:cNvSpPr>
            <a:spLocks noGrp="1"/>
          </p:cNvSpPr>
          <p:nvPr>
            <p:ph type="body" sz="quarter" idx="43" hasCustomPrompt="1"/>
          </p:nvPr>
        </p:nvSpPr>
        <p:spPr>
          <a:xfrm>
            <a:off x="1981199" y="4197471"/>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69" name="Text Placeholder 7">
            <a:extLst>
              <a:ext uri="{FF2B5EF4-FFF2-40B4-BE49-F238E27FC236}">
                <a16:creationId xmlns:a16="http://schemas.microsoft.com/office/drawing/2014/main" id="{77459E8E-468B-4945-BB56-E0FAAB8B40A2}"/>
              </a:ext>
            </a:extLst>
          </p:cNvPr>
          <p:cNvSpPr>
            <a:spLocks noGrp="1"/>
          </p:cNvSpPr>
          <p:nvPr>
            <p:ph type="body" sz="quarter" idx="44" hasCustomPrompt="1"/>
          </p:nvPr>
        </p:nvSpPr>
        <p:spPr>
          <a:xfrm>
            <a:off x="1356221" y="4197471"/>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70" name="Text Placeholder 7">
            <a:extLst>
              <a:ext uri="{FF2B5EF4-FFF2-40B4-BE49-F238E27FC236}">
                <a16:creationId xmlns:a16="http://schemas.microsoft.com/office/drawing/2014/main" id="{7D693191-558A-1D49-8217-C2D930487D9C}"/>
              </a:ext>
            </a:extLst>
          </p:cNvPr>
          <p:cNvSpPr>
            <a:spLocks noGrp="1"/>
          </p:cNvSpPr>
          <p:nvPr>
            <p:ph type="body" sz="quarter" idx="45" hasCustomPrompt="1"/>
          </p:nvPr>
        </p:nvSpPr>
        <p:spPr>
          <a:xfrm>
            <a:off x="7007773" y="4525072"/>
            <a:ext cx="4101826" cy="334313"/>
          </a:xfrm>
          <a:prstGeom prst="rect">
            <a:avLst/>
          </a:prstGeom>
        </p:spPr>
        <p:txBody>
          <a:bodyPr wrap="square" tIns="72000" anchor="t">
            <a:spAutoFit/>
          </a:bodyPr>
          <a:lstStyle>
            <a:lvl1pPr marL="0" indent="0">
              <a:lnSpc>
                <a:spcPct val="100000"/>
              </a:lnSpc>
              <a:spcBef>
                <a:spcPts val="0"/>
              </a:spcBef>
              <a:buNone/>
              <a:defRPr sz="1400" b="0" i="0">
                <a:solidFill>
                  <a:schemeClr val="tx2"/>
                </a:solidFill>
                <a:latin typeface="Equip Light" panose="02000503000000020004" pitchFamily="2" charset="77"/>
              </a:defRPr>
            </a:lvl1pPr>
          </a:lstStyle>
          <a:p>
            <a:pPr lvl="0"/>
            <a:r>
              <a:rPr lang="en-GB"/>
              <a:t>Edit  </a:t>
            </a:r>
            <a:r>
              <a:rPr lang="en-GB" err="1"/>
              <a:t>subheader</a:t>
            </a:r>
            <a:endParaRPr lang="en-GB"/>
          </a:p>
        </p:txBody>
      </p:sp>
      <p:sp>
        <p:nvSpPr>
          <p:cNvPr id="71" name="Text Placeholder 7">
            <a:extLst>
              <a:ext uri="{FF2B5EF4-FFF2-40B4-BE49-F238E27FC236}">
                <a16:creationId xmlns:a16="http://schemas.microsoft.com/office/drawing/2014/main" id="{AE3D8A36-A9B3-7C4A-B449-615367FDC9F0}"/>
              </a:ext>
            </a:extLst>
          </p:cNvPr>
          <p:cNvSpPr>
            <a:spLocks noGrp="1"/>
          </p:cNvSpPr>
          <p:nvPr>
            <p:ph type="body" sz="quarter" idx="46" hasCustomPrompt="1"/>
          </p:nvPr>
        </p:nvSpPr>
        <p:spPr>
          <a:xfrm>
            <a:off x="7007775" y="4200980"/>
            <a:ext cx="4101825" cy="426646"/>
          </a:xfrm>
          <a:prstGeom prst="rect">
            <a:avLst/>
          </a:prstGeom>
        </p:spPr>
        <p:txBody>
          <a:bodyPr wrap="square" tIns="72000" anchor="t">
            <a:spAutoFit/>
          </a:bodyPr>
          <a:lstStyle>
            <a:lvl1pPr marL="0" indent="0">
              <a:lnSpc>
                <a:spcPct val="100000"/>
              </a:lnSpc>
              <a:spcBef>
                <a:spcPts val="0"/>
              </a:spcBef>
              <a:buNone/>
              <a:defRPr sz="2000" b="1" i="0">
                <a:solidFill>
                  <a:schemeClr val="tx2"/>
                </a:solidFill>
                <a:latin typeface="Equip Extended" panose="02000503030000020004" pitchFamily="2" charset="77"/>
              </a:defRPr>
            </a:lvl1pPr>
          </a:lstStyle>
          <a:p>
            <a:pPr lvl="0"/>
            <a:r>
              <a:rPr lang="en-GB"/>
              <a:t>Edit chapter header</a:t>
            </a:r>
          </a:p>
        </p:txBody>
      </p:sp>
      <p:sp>
        <p:nvSpPr>
          <p:cNvPr id="72" name="Text Placeholder 7">
            <a:extLst>
              <a:ext uri="{FF2B5EF4-FFF2-40B4-BE49-F238E27FC236}">
                <a16:creationId xmlns:a16="http://schemas.microsoft.com/office/drawing/2014/main" id="{203F513A-377D-104F-A5B9-74E9D835A669}"/>
              </a:ext>
            </a:extLst>
          </p:cNvPr>
          <p:cNvSpPr>
            <a:spLocks noGrp="1"/>
          </p:cNvSpPr>
          <p:nvPr>
            <p:ph type="body" sz="quarter" idx="47" hasCustomPrompt="1"/>
          </p:nvPr>
        </p:nvSpPr>
        <p:spPr>
          <a:xfrm>
            <a:off x="6382797" y="4200980"/>
            <a:ext cx="624975" cy="426646"/>
          </a:xfrm>
          <a:prstGeom prst="rect">
            <a:avLst/>
          </a:prstGeom>
        </p:spPr>
        <p:txBody>
          <a:bodyPr wrap="square" tIns="72000" anchor="t">
            <a:spAutoFit/>
          </a:bodyPr>
          <a:lstStyle>
            <a:lvl1pPr marL="0" indent="0" algn="r">
              <a:lnSpc>
                <a:spcPct val="100000"/>
              </a:lnSpc>
              <a:spcBef>
                <a:spcPts val="0"/>
              </a:spcBef>
              <a:buNone/>
              <a:defRPr sz="2000" b="1" i="0">
                <a:solidFill>
                  <a:schemeClr val="tx1"/>
                </a:solidFill>
                <a:latin typeface="Equip Extended" panose="02000503030000020004" pitchFamily="2" charset="77"/>
              </a:defRPr>
            </a:lvl1pPr>
          </a:lstStyle>
          <a:p>
            <a:pPr lvl="0"/>
            <a:r>
              <a:rPr lang="en-GB"/>
              <a:t>Nr.</a:t>
            </a:r>
          </a:p>
        </p:txBody>
      </p:sp>
      <p:sp>
        <p:nvSpPr>
          <p:cNvPr id="28" name="Text Placeholder 7">
            <a:extLst>
              <a:ext uri="{FF2B5EF4-FFF2-40B4-BE49-F238E27FC236}">
                <a16:creationId xmlns:a16="http://schemas.microsoft.com/office/drawing/2014/main" id="{80410E6B-06F8-4436-8782-59BFE66381AC}"/>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358422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2_Info Bullet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285750" indent="-285750">
              <a:lnSpc>
                <a:spcPct val="100000"/>
              </a:lnSpc>
              <a:spcBef>
                <a:spcPts val="0"/>
              </a:spcBef>
              <a:buFont typeface="Arial" panose="020B0604020202020204" pitchFamily="34" charset="0"/>
              <a:buChar char="•"/>
              <a:defRPr sz="1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a:t>Edit supporting title</a:t>
            </a:r>
            <a:endParaRPr lang="en-PT"/>
          </a:p>
        </p:txBody>
      </p:sp>
      <p:sp>
        <p:nvSpPr>
          <p:cNvPr id="31" name="Title 1">
            <a:extLst>
              <a:ext uri="{FF2B5EF4-FFF2-40B4-BE49-F238E27FC236}">
                <a16:creationId xmlns:a16="http://schemas.microsoft.com/office/drawing/2014/main" id="{A46EF3AD-FB46-B34A-8E14-1B37D1952FF9}"/>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918C771A-8818-EF4C-A126-D8F85656B15F}"/>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9" name="Text Placeholder 7">
            <a:extLst>
              <a:ext uri="{FF2B5EF4-FFF2-40B4-BE49-F238E27FC236}">
                <a16:creationId xmlns:a16="http://schemas.microsoft.com/office/drawing/2014/main" id="{05E10E9B-CC7B-4015-9DF3-B5DD5404F8C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259548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_3_Info Number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5691013" y="2197976"/>
            <a:ext cx="5785202" cy="980644"/>
          </a:xfrm>
          <a:prstGeom prst="rect">
            <a:avLst/>
          </a:prstGeom>
        </p:spPr>
        <p:txBody>
          <a:bodyPr wrap="square" tIns="72000" anchor="t">
            <a:spAutoFit/>
          </a:bodyPr>
          <a:lstStyle>
            <a:lvl1pPr marL="342900" indent="-342900">
              <a:lnSpc>
                <a:spcPct val="100000"/>
              </a:lnSpc>
              <a:spcBef>
                <a:spcPts val="0"/>
              </a:spcBef>
              <a:buFont typeface="+mj-lt"/>
              <a:buAutoNum type="arabicPeriod"/>
              <a:defRPr sz="14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5691599" y="1602250"/>
            <a:ext cx="5785202" cy="584775"/>
          </a:xfrm>
        </p:spPr>
        <p:txBody>
          <a:bodyPr wrap="square">
            <a:spAutoFit/>
          </a:bodyPr>
          <a:lstStyle>
            <a:lvl1pPr marL="0" indent="0">
              <a:lnSpc>
                <a:spcPct val="100000"/>
              </a:lnSpc>
              <a:spcBef>
                <a:spcPts val="0"/>
              </a:spcBef>
              <a:buNone/>
              <a:defRPr sz="3200" b="1" i="0">
                <a:solidFill>
                  <a:schemeClr val="tx2"/>
                </a:solidFill>
                <a:latin typeface="Equip Extended" panose="02000503030000020004" pitchFamily="2" charset="77"/>
              </a:defRPr>
            </a:lvl1pPr>
          </a:lstStyle>
          <a:p>
            <a:r>
              <a:rPr lang="en-GB"/>
              <a:t>Edit supporting title</a:t>
            </a:r>
            <a:endParaRPr lang="en-PT"/>
          </a:p>
        </p:txBody>
      </p:sp>
      <p:sp>
        <p:nvSpPr>
          <p:cNvPr id="16" name="Title 1">
            <a:extLst>
              <a:ext uri="{FF2B5EF4-FFF2-40B4-BE49-F238E27FC236}">
                <a16:creationId xmlns:a16="http://schemas.microsoft.com/office/drawing/2014/main" id="{AEB6EDD4-FB00-1849-B631-9683EBDC0C8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925D287C-5E20-B140-858B-F2D24F16D3D5}"/>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9" name="Text Placeholder 7">
            <a:extLst>
              <a:ext uri="{FF2B5EF4-FFF2-40B4-BE49-F238E27FC236}">
                <a16:creationId xmlns:a16="http://schemas.microsoft.com/office/drawing/2014/main" id="{22C7E9CD-CD67-428F-AE13-4D58FAF1D848}"/>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17314445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1_Plain Tex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10854000" cy="386615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EAA1125-6F01-4FA0-8B9E-801908ED033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9813522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_2_Title and Sub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16DBF9F2-91C4-4B4B-844B-3C6295E89D0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7" name="Text Placeholder 7">
            <a:extLst>
              <a:ext uri="{FF2B5EF4-FFF2-40B4-BE49-F238E27FC236}">
                <a16:creationId xmlns:a16="http://schemas.microsoft.com/office/drawing/2014/main" id="{8F9325BC-8C83-405D-8C1E-58E5A750F56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6132403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_3_Title">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26" name="Title 1">
            <a:extLst>
              <a:ext uri="{FF2B5EF4-FFF2-40B4-BE49-F238E27FC236}">
                <a16:creationId xmlns:a16="http://schemas.microsoft.com/office/drawing/2014/main" id="{8D99D971-8D93-A14A-BE3D-ABC9A167F6B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7" name="Text Placeholder 7">
            <a:extLst>
              <a:ext uri="{FF2B5EF4-FFF2-40B4-BE49-F238E27FC236}">
                <a16:creationId xmlns:a16="http://schemas.microsoft.com/office/drawing/2014/main" id="{75B4C419-7F76-42A3-9FF2-DA570CC826D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021374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1_Section Big Title White">
    <p:bg>
      <p:bgPr>
        <a:solidFill>
          <a:schemeClr val="bg1"/>
        </a:solidFill>
        <a:effectLst/>
      </p:bgPr>
    </p:bg>
    <p:spTree>
      <p:nvGrpSpPr>
        <p:cNvPr id="1" name=""/>
        <p:cNvGrpSpPr/>
        <p:nvPr/>
      </p:nvGrpSpPr>
      <p:grpSpPr>
        <a:xfrm>
          <a:off x="0" y="0"/>
          <a:ext cx="0" cy="0"/>
          <a:chOff x="0" y="0"/>
          <a:chExt cx="0" cy="0"/>
        </a:xfrm>
      </p:grpSpPr>
      <p:pic>
        <p:nvPicPr>
          <p:cNvPr id="8" name="r1Artboard 3 copy 34edsw.pdf">
            <a:extLst>
              <a:ext uri="{FF2B5EF4-FFF2-40B4-BE49-F238E27FC236}">
                <a16:creationId xmlns:a16="http://schemas.microsoft.com/office/drawing/2014/main" id="{671189B0-0180-A44E-AC86-BC07AB4A117F}"/>
              </a:ext>
            </a:extLst>
          </p:cNvPr>
          <p:cNvPicPr>
            <a:picLocks noChangeAspect="1"/>
          </p:cNvPicPr>
          <p:nvPr userDrawn="1"/>
        </p:nvPicPr>
        <p:blipFill rotWithShape="1">
          <a:blip r:embed="rId2">
            <a:alphaModFix amt="7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pic>
        <p:nvPicPr>
          <p:cNvPr id="5" name="Graphic 4">
            <a:extLst>
              <a:ext uri="{FF2B5EF4-FFF2-40B4-BE49-F238E27FC236}">
                <a16:creationId xmlns:a16="http://schemas.microsoft.com/office/drawing/2014/main" id="{6A518BE8-50AE-D748-ACE2-D2800731CFF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0"/>
            <a:ext cx="1982400" cy="1486800"/>
          </a:xfrm>
          <a:prstGeom prst="rect">
            <a:avLst/>
          </a:prstGeom>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tx2"/>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8CE6A59-6A7F-4940-BAB6-1C91D2507FFA}"/>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56544520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4_Blank">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Tree>
    <p:extLst>
      <p:ext uri="{BB962C8B-B14F-4D97-AF65-F5344CB8AC3E}">
        <p14:creationId xmlns:p14="http://schemas.microsoft.com/office/powerpoint/2010/main" val="18390999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_5_Plain text + 3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itle 1">
            <a:extLst>
              <a:ext uri="{FF2B5EF4-FFF2-40B4-BE49-F238E27FC236}">
                <a16:creationId xmlns:a16="http://schemas.microsoft.com/office/drawing/2014/main" id="{12350A91-73F6-E24D-9BBA-CF5921AA30F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2" name="Text Placeholder 7">
            <a:extLst>
              <a:ext uri="{FF2B5EF4-FFF2-40B4-BE49-F238E27FC236}">
                <a16:creationId xmlns:a16="http://schemas.microsoft.com/office/drawing/2014/main" id="{58A02A2B-B509-D74F-984D-62B7A32720B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F6D108A4-41A4-2B43-B692-56C0A943EA4A}"/>
              </a:ext>
            </a:extLst>
          </p:cNvPr>
          <p:cNvSpPr>
            <a:spLocks noGrp="1"/>
          </p:cNvSpPr>
          <p:nvPr>
            <p:ph type="body" sz="quarter" idx="15" hasCustomPrompt="1"/>
          </p:nvPr>
        </p:nvSpPr>
        <p:spPr>
          <a:xfrm>
            <a:off x="626396" y="5261733"/>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13E5A8FD-B0E5-E945-A312-AABA78752EFF}"/>
              </a:ext>
            </a:extLst>
          </p:cNvPr>
          <p:cNvSpPr>
            <a:spLocks noGrp="1"/>
          </p:cNvSpPr>
          <p:nvPr>
            <p:ph type="body" sz="quarter" idx="16" hasCustomPrompt="1"/>
          </p:nvPr>
        </p:nvSpPr>
        <p:spPr>
          <a:xfrm>
            <a:off x="626398" y="4937640"/>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14" name="Text Placeholder 7">
            <a:extLst>
              <a:ext uri="{FF2B5EF4-FFF2-40B4-BE49-F238E27FC236}">
                <a16:creationId xmlns:a16="http://schemas.microsoft.com/office/drawing/2014/main" id="{B0C5699A-28DA-F842-8606-5C140546ABDE}"/>
              </a:ext>
            </a:extLst>
          </p:cNvPr>
          <p:cNvSpPr>
            <a:spLocks noGrp="1"/>
          </p:cNvSpPr>
          <p:nvPr>
            <p:ph type="body" sz="quarter" idx="21" hasCustomPrompt="1"/>
          </p:nvPr>
        </p:nvSpPr>
        <p:spPr>
          <a:xfrm>
            <a:off x="4567575" y="526116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5" name="Text Placeholder 7">
            <a:extLst>
              <a:ext uri="{FF2B5EF4-FFF2-40B4-BE49-F238E27FC236}">
                <a16:creationId xmlns:a16="http://schemas.microsoft.com/office/drawing/2014/main" id="{43F062A2-1692-5747-910B-FA209A37CA99}"/>
              </a:ext>
            </a:extLst>
          </p:cNvPr>
          <p:cNvSpPr>
            <a:spLocks noGrp="1"/>
          </p:cNvSpPr>
          <p:nvPr>
            <p:ph type="body" sz="quarter" idx="22" hasCustomPrompt="1"/>
          </p:nvPr>
        </p:nvSpPr>
        <p:spPr>
          <a:xfrm>
            <a:off x="4567575" y="493707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16" name="Text Placeholder 7">
            <a:extLst>
              <a:ext uri="{FF2B5EF4-FFF2-40B4-BE49-F238E27FC236}">
                <a16:creationId xmlns:a16="http://schemas.microsoft.com/office/drawing/2014/main" id="{F8BF1F28-5A24-6B4A-9F2D-9905A3990357}"/>
              </a:ext>
            </a:extLst>
          </p:cNvPr>
          <p:cNvSpPr>
            <a:spLocks noGrp="1"/>
          </p:cNvSpPr>
          <p:nvPr>
            <p:ph type="body" sz="quarter" idx="27" hasCustomPrompt="1"/>
          </p:nvPr>
        </p:nvSpPr>
        <p:spPr>
          <a:xfrm>
            <a:off x="8531400" y="5261169"/>
            <a:ext cx="2959200" cy="303536"/>
          </a:xfrm>
          <a:prstGeom prst="rect">
            <a:avLst/>
          </a:prstGeom>
        </p:spPr>
        <p:txBody>
          <a:bodyPr tIns="7200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7" name="Text Placeholder 7">
            <a:extLst>
              <a:ext uri="{FF2B5EF4-FFF2-40B4-BE49-F238E27FC236}">
                <a16:creationId xmlns:a16="http://schemas.microsoft.com/office/drawing/2014/main" id="{03FC7794-AB50-C245-B1FD-C784B1382D56}"/>
              </a:ext>
            </a:extLst>
          </p:cNvPr>
          <p:cNvSpPr>
            <a:spLocks noGrp="1"/>
          </p:cNvSpPr>
          <p:nvPr>
            <p:ph type="body" sz="quarter" idx="28" hasCustomPrompt="1"/>
          </p:nvPr>
        </p:nvSpPr>
        <p:spPr>
          <a:xfrm>
            <a:off x="8531400" y="4937076"/>
            <a:ext cx="2959200" cy="318924"/>
          </a:xfrm>
          <a:prstGeom prst="rect">
            <a:avLst/>
          </a:prstGeom>
        </p:spPr>
        <p:txBody>
          <a:bodyPr tIns="7200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18" name="Text Placeholder 7">
            <a:extLst>
              <a:ext uri="{FF2B5EF4-FFF2-40B4-BE49-F238E27FC236}">
                <a16:creationId xmlns:a16="http://schemas.microsoft.com/office/drawing/2014/main" id="{B1CA8CB7-F17B-1B42-95B1-7A9A72C2146F}"/>
              </a:ext>
            </a:extLst>
          </p:cNvPr>
          <p:cNvSpPr>
            <a:spLocks noGrp="1"/>
          </p:cNvSpPr>
          <p:nvPr>
            <p:ph type="body" sz="quarter" idx="31" hasCustomPrompt="1"/>
          </p:nvPr>
        </p:nvSpPr>
        <p:spPr>
          <a:xfrm>
            <a:off x="626398"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a:t>01</a:t>
            </a:r>
          </a:p>
        </p:txBody>
      </p:sp>
      <p:sp>
        <p:nvSpPr>
          <p:cNvPr id="19" name="Text Placeholder 7">
            <a:extLst>
              <a:ext uri="{FF2B5EF4-FFF2-40B4-BE49-F238E27FC236}">
                <a16:creationId xmlns:a16="http://schemas.microsoft.com/office/drawing/2014/main" id="{FBA5EBC6-1AA3-0144-957B-06BDCA02A02C}"/>
              </a:ext>
            </a:extLst>
          </p:cNvPr>
          <p:cNvSpPr>
            <a:spLocks noGrp="1"/>
          </p:cNvSpPr>
          <p:nvPr>
            <p:ph type="body" sz="quarter" idx="32" hasCustomPrompt="1"/>
          </p:nvPr>
        </p:nvSpPr>
        <p:spPr>
          <a:xfrm>
            <a:off x="4567575"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a:t>02</a:t>
            </a:r>
          </a:p>
        </p:txBody>
      </p:sp>
      <p:sp>
        <p:nvSpPr>
          <p:cNvPr id="20" name="Text Placeholder 7">
            <a:extLst>
              <a:ext uri="{FF2B5EF4-FFF2-40B4-BE49-F238E27FC236}">
                <a16:creationId xmlns:a16="http://schemas.microsoft.com/office/drawing/2014/main" id="{CDD53BAA-D440-C94E-B2A1-B78B1087BE82}"/>
              </a:ext>
            </a:extLst>
          </p:cNvPr>
          <p:cNvSpPr>
            <a:spLocks noGrp="1"/>
          </p:cNvSpPr>
          <p:nvPr>
            <p:ph type="body" sz="quarter" idx="33" hasCustomPrompt="1"/>
          </p:nvPr>
        </p:nvSpPr>
        <p:spPr>
          <a:xfrm>
            <a:off x="8531400" y="4516763"/>
            <a:ext cx="2959200" cy="395869"/>
          </a:xfrm>
          <a:prstGeom prst="rect">
            <a:avLst/>
          </a:prstGeom>
        </p:spPr>
        <p:txBody>
          <a:bodyPr tIns="72000" anchor="t">
            <a:spAutoFit/>
          </a:bodyPr>
          <a:lstStyle>
            <a:lvl1pPr marL="0" indent="0">
              <a:lnSpc>
                <a:spcPct val="100000"/>
              </a:lnSpc>
              <a:spcBef>
                <a:spcPts val="0"/>
              </a:spcBef>
              <a:buNone/>
              <a:defRPr sz="1800" b="1" i="0">
                <a:solidFill>
                  <a:srgbClr val="00DBA9"/>
                </a:solidFill>
                <a:latin typeface="Equip Extended" panose="02000503030000020004" pitchFamily="2" charset="77"/>
              </a:defRPr>
            </a:lvl1pPr>
          </a:lstStyle>
          <a:p>
            <a:pPr lvl="0"/>
            <a:r>
              <a:rPr lang="en-GB"/>
              <a:t>03</a:t>
            </a:r>
          </a:p>
        </p:txBody>
      </p:sp>
      <p:sp>
        <p:nvSpPr>
          <p:cNvPr id="22" name="Content Placeholder 5">
            <a:extLst>
              <a:ext uri="{FF2B5EF4-FFF2-40B4-BE49-F238E27FC236}">
                <a16:creationId xmlns:a16="http://schemas.microsoft.com/office/drawing/2014/main" id="{B221D190-DA82-8C40-A021-F49C1BA940D0}"/>
              </a:ext>
            </a:extLst>
          </p:cNvPr>
          <p:cNvSpPr>
            <a:spLocks noGrp="1"/>
          </p:cNvSpPr>
          <p:nvPr>
            <p:ph sz="quarter" idx="11"/>
          </p:nvPr>
        </p:nvSpPr>
        <p:spPr>
          <a:xfrm>
            <a:off x="626401" y="1605300"/>
            <a:ext cx="10862324" cy="2602800"/>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1" name="Text Placeholder 7">
            <a:extLst>
              <a:ext uri="{FF2B5EF4-FFF2-40B4-BE49-F238E27FC236}">
                <a16:creationId xmlns:a16="http://schemas.microsoft.com/office/drawing/2014/main" id="{B3D5501F-D0EF-4072-87AE-F7D9EE554E3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1068181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6_text in 2 column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6" name="Content Placeholder 5">
            <a:extLst>
              <a:ext uri="{FF2B5EF4-FFF2-40B4-BE49-F238E27FC236}">
                <a16:creationId xmlns:a16="http://schemas.microsoft.com/office/drawing/2014/main" id="{BB690711-A8AD-C64F-99C3-28967A35020C}"/>
              </a:ext>
            </a:extLst>
          </p:cNvPr>
          <p:cNvSpPr>
            <a:spLocks noGrp="1"/>
          </p:cNvSpPr>
          <p:nvPr>
            <p:ph sz="quarter" idx="11"/>
          </p:nvPr>
        </p:nvSpPr>
        <p:spPr>
          <a:xfrm>
            <a:off x="626400" y="1602250"/>
            <a:ext cx="5220000" cy="386615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6268725" y="1602250"/>
            <a:ext cx="5220000" cy="386640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4" name="Text Placeholder 7">
            <a:extLst>
              <a:ext uri="{FF2B5EF4-FFF2-40B4-BE49-F238E27FC236}">
                <a16:creationId xmlns:a16="http://schemas.microsoft.com/office/drawing/2014/main" id="{04E5114A-A862-B140-9B54-72F0C4AD521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15" name="Title 1">
            <a:extLst>
              <a:ext uri="{FF2B5EF4-FFF2-40B4-BE49-F238E27FC236}">
                <a16:creationId xmlns:a16="http://schemas.microsoft.com/office/drawing/2014/main" id="{31BA360A-D6E3-4147-BF41-108A0977E23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CC8980E1-F990-A948-B8EE-D64D6FDADD7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227365768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_7_text or graph in right column">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Content Placeholder 5">
            <a:extLst>
              <a:ext uri="{FF2B5EF4-FFF2-40B4-BE49-F238E27FC236}">
                <a16:creationId xmlns:a16="http://schemas.microsoft.com/office/drawing/2014/main" id="{ECAA6B25-0AAB-1848-A90A-94903A69A56F}"/>
              </a:ext>
            </a:extLst>
          </p:cNvPr>
          <p:cNvSpPr>
            <a:spLocks noGrp="1"/>
          </p:cNvSpPr>
          <p:nvPr>
            <p:ph sz="quarter" idx="30"/>
          </p:nvPr>
        </p:nvSpPr>
        <p:spPr>
          <a:xfrm>
            <a:off x="5691598" y="1602250"/>
            <a:ext cx="5785202" cy="4073968"/>
          </a:xfrm>
        </p:spPr>
        <p:txBody>
          <a:bodyPr>
            <a:noAutofit/>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11" name="Text Placeholder 7">
            <a:extLst>
              <a:ext uri="{FF2B5EF4-FFF2-40B4-BE49-F238E27FC236}">
                <a16:creationId xmlns:a16="http://schemas.microsoft.com/office/drawing/2014/main" id="{66580AB3-FB14-6946-8D8A-0DAE43903496}"/>
              </a:ext>
            </a:extLst>
          </p:cNvPr>
          <p:cNvSpPr>
            <a:spLocks noGrp="1"/>
          </p:cNvSpPr>
          <p:nvPr>
            <p:ph type="body" sz="quarter" idx="31" hasCustomPrompt="1"/>
          </p:nvPr>
        </p:nvSpPr>
        <p:spPr>
          <a:xfrm>
            <a:off x="622214" y="1602249"/>
            <a:ext cx="43308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a:t>Edit description</a:t>
            </a:r>
          </a:p>
        </p:txBody>
      </p:sp>
      <p:sp>
        <p:nvSpPr>
          <p:cNvPr id="13" name="Title 1">
            <a:extLst>
              <a:ext uri="{FF2B5EF4-FFF2-40B4-BE49-F238E27FC236}">
                <a16:creationId xmlns:a16="http://schemas.microsoft.com/office/drawing/2014/main" id="{0BF60238-E321-3549-A8C0-EE0D527935C3}"/>
              </a:ext>
            </a:extLst>
          </p:cNvPr>
          <p:cNvSpPr>
            <a:spLocks noGrp="1"/>
          </p:cNvSpPr>
          <p:nvPr>
            <p:ph type="title" hasCustomPrompt="1"/>
          </p:nvPr>
        </p:nvSpPr>
        <p:spPr>
          <a:xfrm>
            <a:off x="626399" y="481125"/>
            <a:ext cx="43308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4E29A3D6-AE35-E54C-926B-EFDDDE811835}"/>
              </a:ext>
            </a:extLst>
          </p:cNvPr>
          <p:cNvSpPr>
            <a:spLocks noGrp="1"/>
          </p:cNvSpPr>
          <p:nvPr>
            <p:ph type="body" sz="quarter" idx="29" hasCustomPrompt="1"/>
          </p:nvPr>
        </p:nvSpPr>
        <p:spPr>
          <a:xfrm>
            <a:off x="626401" y="930188"/>
            <a:ext cx="43308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8" name="Text Placeholder 7">
            <a:extLst>
              <a:ext uri="{FF2B5EF4-FFF2-40B4-BE49-F238E27FC236}">
                <a16:creationId xmlns:a16="http://schemas.microsoft.com/office/drawing/2014/main" id="{2B0D07C7-BA87-4E3D-A3D0-629DE585F02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2294451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8_Paragraph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0"/>
            <a:ext cx="10866510" cy="2888859"/>
          </a:xfrm>
          <a:prstGeom prst="rect">
            <a:avLst/>
          </a:prstGeom>
        </p:spPr>
        <p:txBody>
          <a:bodyPr wrap="square" tIns="72000" numCol="3" spcCol="720000" anchor="t">
            <a:spAutoFit/>
          </a:bodyPr>
          <a:lstStyle>
            <a:lvl1pPr marL="0" indent="0">
              <a:lnSpc>
                <a:spcPct val="100000"/>
              </a:lnSpc>
              <a:spcBef>
                <a:spcPts val="0"/>
              </a:spcBef>
              <a:buFont typeface="+mj-lt"/>
              <a:buNone/>
              <a:defRPr sz="1200" b="0" i="0">
                <a:solidFill>
                  <a:schemeClr val="tx2"/>
                </a:solidFill>
                <a:latin typeface="Equip Light" panose="02000503000000020004" pitchFamily="2" charset="77"/>
              </a:defRPr>
            </a:lvl1pPr>
          </a:lstStyle>
          <a:p>
            <a:pPr lvl="0"/>
            <a:r>
              <a:rPr lang="en-GB"/>
              <a:t>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Nunc </a:t>
            </a:r>
            <a:r>
              <a:rPr lang="en-GB" err="1"/>
              <a:t>vel</a:t>
            </a:r>
            <a:r>
              <a:rPr lang="en-GB"/>
              <a:t> </a:t>
            </a:r>
            <a:r>
              <a:rPr lang="en-GB" err="1"/>
              <a:t>risus</a:t>
            </a:r>
            <a:r>
              <a:rPr lang="en-GB"/>
              <a:t> </a:t>
            </a:r>
            <a:r>
              <a:rPr lang="en-GB" err="1"/>
              <a:t>commodo</a:t>
            </a:r>
            <a:r>
              <a:rPr lang="en-GB"/>
              <a:t> </a:t>
            </a:r>
            <a:r>
              <a:rPr lang="en-GB" err="1"/>
              <a:t>viverra</a:t>
            </a:r>
            <a:r>
              <a:rPr lang="en-GB"/>
              <a:t> </a:t>
            </a:r>
            <a:r>
              <a:rPr lang="en-GB" err="1"/>
              <a:t>maecenas</a:t>
            </a:r>
            <a:r>
              <a:rPr lang="en-GB"/>
              <a:t>.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duis</a:t>
            </a:r>
            <a:r>
              <a:rPr lang="en-GB"/>
              <a:t>. Lorem ipsum </a:t>
            </a:r>
            <a:r>
              <a:rPr lang="en-GB" err="1"/>
              <a:t>dolor</a:t>
            </a:r>
            <a:r>
              <a:rPr lang="en-GB"/>
              <a:t> sit </a:t>
            </a:r>
            <a:r>
              <a:rPr lang="en-GB" err="1"/>
              <a:t>amet</a:t>
            </a:r>
            <a:r>
              <a:rPr lang="en-GB"/>
              <a:t>, </a:t>
            </a:r>
            <a:r>
              <a:rPr lang="en-GB" err="1"/>
              <a:t>consectetur</a:t>
            </a:r>
            <a:r>
              <a:rPr lang="en-GB"/>
              <a:t> </a:t>
            </a:r>
            <a:r>
              <a:rPr lang="en-GB" err="1"/>
              <a:t>adipiscing</a:t>
            </a:r>
            <a:r>
              <a:rPr lang="en-GB"/>
              <a:t> </a:t>
            </a:r>
            <a:r>
              <a:rPr lang="en-GB" err="1"/>
              <a:t>elit</a:t>
            </a:r>
            <a:r>
              <a:rPr lang="en-GB"/>
              <a:t>, </a:t>
            </a:r>
            <a:r>
              <a:rPr lang="en-GB" err="1"/>
              <a:t>sed</a:t>
            </a:r>
            <a:r>
              <a:rPr lang="en-GB"/>
              <a:t> do </a:t>
            </a:r>
            <a:r>
              <a:rPr lang="en-GB" err="1"/>
              <a:t>eiusmod</a:t>
            </a:r>
            <a:r>
              <a:rPr lang="en-GB"/>
              <a:t> </a:t>
            </a:r>
            <a:r>
              <a:rPr lang="en-GB" err="1"/>
              <a:t>tempor</a:t>
            </a:r>
            <a:r>
              <a:rPr lang="en-GB"/>
              <a:t> </a:t>
            </a:r>
            <a:r>
              <a:rPr lang="en-GB" err="1"/>
              <a:t>incididunt</a:t>
            </a:r>
            <a:r>
              <a:rPr lang="en-GB"/>
              <a:t> </a:t>
            </a:r>
            <a:r>
              <a:rPr lang="en-GB" err="1"/>
              <a:t>ut</a:t>
            </a:r>
            <a:r>
              <a:rPr lang="en-GB"/>
              <a:t> </a:t>
            </a:r>
            <a:r>
              <a:rPr lang="en-GB" err="1"/>
              <a:t>labore</a:t>
            </a:r>
            <a:r>
              <a:rPr lang="en-GB"/>
              <a:t> et dolore magna </a:t>
            </a:r>
            <a:r>
              <a:rPr lang="en-GB" err="1"/>
              <a:t>aliqua</a:t>
            </a:r>
            <a:r>
              <a:rPr lang="en-GB"/>
              <a:t>. </a:t>
            </a:r>
            <a:r>
              <a:rPr lang="en-GB" err="1"/>
              <a:t>Risus</a:t>
            </a:r>
            <a:r>
              <a:rPr lang="en-GB"/>
              <a:t> </a:t>
            </a:r>
            <a:r>
              <a:rPr lang="en-GB" err="1"/>
              <a:t>feugiat</a:t>
            </a:r>
            <a:r>
              <a:rPr lang="en-GB"/>
              <a:t> in ante </a:t>
            </a:r>
            <a:r>
              <a:rPr lang="en-GB" err="1"/>
              <a:t>metus</a:t>
            </a:r>
            <a:r>
              <a:rPr lang="en-GB"/>
              <a:t> dictum. </a:t>
            </a:r>
            <a:r>
              <a:rPr lang="en-GB" err="1"/>
              <a:t>Tincidunt</a:t>
            </a:r>
            <a:r>
              <a:rPr lang="en-GB"/>
              <a:t> </a:t>
            </a:r>
            <a:r>
              <a:rPr lang="en-GB" err="1"/>
              <a:t>praesent</a:t>
            </a:r>
            <a:r>
              <a:rPr lang="en-GB"/>
              <a:t> semper </a:t>
            </a:r>
            <a:r>
              <a:rPr lang="en-GB" err="1"/>
              <a:t>feugiat</a:t>
            </a:r>
            <a:r>
              <a:rPr lang="en-GB"/>
              <a:t> </a:t>
            </a:r>
            <a:r>
              <a:rPr lang="en-GB" err="1"/>
              <a:t>nibh</a:t>
            </a:r>
            <a:r>
              <a:rPr lang="en-GB"/>
              <a:t>  </a:t>
            </a:r>
            <a:r>
              <a:rPr lang="en-GB" err="1"/>
              <a:t>sed</a:t>
            </a:r>
            <a:r>
              <a:rPr lang="en-GB"/>
              <a:t> pulvinar. Proin libero </a:t>
            </a:r>
            <a:r>
              <a:rPr lang="en-GB" err="1"/>
              <a:t>nunc</a:t>
            </a:r>
            <a:r>
              <a:rPr lang="en-GB"/>
              <a:t> </a:t>
            </a:r>
            <a:r>
              <a:rPr lang="en-GB" err="1"/>
              <a:t>consequat</a:t>
            </a:r>
            <a:r>
              <a:rPr lang="en-GB"/>
              <a:t> </a:t>
            </a:r>
            <a:r>
              <a:rPr lang="en-GB" err="1"/>
              <a:t>interdum</a:t>
            </a:r>
            <a:r>
              <a:rPr lang="en-GB"/>
              <a:t> </a:t>
            </a:r>
            <a:r>
              <a:rPr lang="en-GB" err="1"/>
              <a:t>varius</a:t>
            </a:r>
            <a:r>
              <a:rPr lang="en-GB"/>
              <a:t> sit </a:t>
            </a:r>
            <a:r>
              <a:rPr lang="en-GB" err="1"/>
              <a:t>amet</a:t>
            </a:r>
            <a:r>
              <a:rPr lang="en-GB"/>
              <a:t>. </a:t>
            </a:r>
            <a:r>
              <a:rPr lang="en-GB" err="1"/>
              <a:t>Sagittis</a:t>
            </a:r>
            <a:r>
              <a:rPr lang="en-GB"/>
              <a:t> id </a:t>
            </a:r>
            <a:r>
              <a:rPr lang="en-GB" err="1"/>
              <a:t>consectetur</a:t>
            </a:r>
            <a:r>
              <a:rPr lang="en-GB"/>
              <a:t> </a:t>
            </a:r>
            <a:r>
              <a:rPr lang="en-GB" err="1"/>
              <a:t>purus</a:t>
            </a:r>
            <a:r>
              <a:rPr lang="en-GB"/>
              <a:t> </a:t>
            </a:r>
            <a:r>
              <a:rPr lang="en-GB" err="1"/>
              <a:t>ut.</a:t>
            </a:r>
            <a:r>
              <a:rPr lang="en-GB"/>
              <a:t> </a:t>
            </a:r>
            <a:r>
              <a:rPr lang="en-GB" err="1"/>
              <a:t>Aliquam</a:t>
            </a:r>
            <a:r>
              <a:rPr lang="en-GB"/>
              <a:t> </a:t>
            </a:r>
            <a:r>
              <a:rPr lang="en-GB" err="1"/>
              <a:t>faucibus</a:t>
            </a:r>
            <a:r>
              <a:rPr lang="en-GB"/>
              <a:t> </a:t>
            </a:r>
            <a:r>
              <a:rPr lang="en-GB" err="1"/>
              <a:t>purus</a:t>
            </a:r>
            <a:r>
              <a:rPr lang="en-GB"/>
              <a:t> in </a:t>
            </a:r>
            <a:r>
              <a:rPr lang="en-GB" err="1"/>
              <a:t>massa</a:t>
            </a:r>
            <a:r>
              <a:rPr lang="en-GB"/>
              <a:t> </a:t>
            </a:r>
            <a:r>
              <a:rPr lang="en-GB" err="1"/>
              <a:t>tempor</a:t>
            </a:r>
            <a:r>
              <a:rPr lang="en-GB"/>
              <a:t> </a:t>
            </a:r>
            <a:r>
              <a:rPr lang="en-GB" err="1"/>
              <a:t>nec</a:t>
            </a:r>
            <a:r>
              <a:rPr lang="en-GB"/>
              <a:t> feu </a:t>
            </a:r>
            <a:r>
              <a:rPr lang="en-GB" err="1"/>
              <a:t>giat</a:t>
            </a:r>
            <a:r>
              <a:rPr lang="en-GB"/>
              <a:t> </a:t>
            </a:r>
            <a:r>
              <a:rPr lang="en-GB" err="1"/>
              <a:t>nisl</a:t>
            </a:r>
            <a:r>
              <a:rPr lang="en-GB"/>
              <a:t> </a:t>
            </a:r>
            <a:r>
              <a:rPr lang="en-GB" err="1"/>
              <a:t>pretium</a:t>
            </a:r>
            <a:r>
              <a:rPr lang="en-GB"/>
              <a:t>. </a:t>
            </a:r>
            <a:r>
              <a:rPr lang="en-GB" err="1"/>
              <a:t>Tempor</a:t>
            </a:r>
            <a:r>
              <a:rPr lang="en-GB"/>
              <a:t> </a:t>
            </a:r>
            <a:r>
              <a:rPr lang="en-GB" err="1"/>
              <a:t>commodo</a:t>
            </a:r>
            <a:r>
              <a:rPr lang="en-GB"/>
              <a:t> </a:t>
            </a:r>
            <a:r>
              <a:rPr lang="en-GB" err="1"/>
              <a:t>ullam</a:t>
            </a:r>
            <a:r>
              <a:rPr lang="en-GB"/>
              <a:t> </a:t>
            </a:r>
            <a:r>
              <a:rPr lang="en-GB" err="1"/>
              <a:t>corper</a:t>
            </a:r>
            <a:r>
              <a:rPr lang="en-GB"/>
              <a:t> a </a:t>
            </a:r>
            <a:r>
              <a:rPr lang="en-GB" err="1"/>
              <a:t>lacus</a:t>
            </a:r>
            <a:r>
              <a:rPr lang="en-GB"/>
              <a:t> vestibulum. Semper </a:t>
            </a:r>
            <a:r>
              <a:rPr lang="en-GB" err="1"/>
              <a:t>risus</a:t>
            </a:r>
            <a:r>
              <a:rPr lang="en-GB"/>
              <a:t> in </a:t>
            </a:r>
            <a:r>
              <a:rPr lang="en-GB" err="1"/>
              <a:t>hendrerit</a:t>
            </a:r>
            <a:r>
              <a:rPr lang="en-GB"/>
              <a:t> gravida </a:t>
            </a:r>
            <a:r>
              <a:rPr lang="en-GB" err="1"/>
              <a:t>rutrum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a:t>
            </a:r>
            <a:r>
              <a:rPr lang="en-GB" err="1"/>
              <a:t>ullamcorper</a:t>
            </a:r>
            <a:r>
              <a:rPr lang="en-GB"/>
              <a:t> </a:t>
            </a:r>
            <a:r>
              <a:rPr lang="en-GB" err="1"/>
              <a:t>malesuada</a:t>
            </a:r>
            <a:r>
              <a:rPr lang="en-GB"/>
              <a:t>. Ac </a:t>
            </a:r>
            <a:r>
              <a:rPr lang="en-GB" err="1"/>
              <a:t>felis</a:t>
            </a:r>
            <a:r>
              <a:rPr lang="en-GB"/>
              <a:t> </a:t>
            </a:r>
            <a:r>
              <a:rPr lang="en-GB" err="1"/>
              <a:t>donec</a:t>
            </a:r>
            <a:r>
              <a:rPr lang="en-GB"/>
              <a:t> et </a:t>
            </a:r>
            <a:r>
              <a:rPr lang="en-GB" err="1"/>
              <a:t>odio</a:t>
            </a:r>
            <a:r>
              <a:rPr lang="en-GB"/>
              <a:t> </a:t>
            </a:r>
            <a:r>
              <a:rPr lang="en-GB" err="1"/>
              <a:t>pellentesque</a:t>
            </a:r>
            <a:r>
              <a:rPr lang="en-GB"/>
              <a:t> diam. In vitae </a:t>
            </a:r>
            <a:r>
              <a:rPr lang="en-GB" err="1"/>
              <a:t>turpis</a:t>
            </a:r>
            <a:r>
              <a:rPr lang="en-GB"/>
              <a:t> </a:t>
            </a:r>
            <a:r>
              <a:rPr lang="en-GB" err="1"/>
              <a:t>massa</a:t>
            </a:r>
            <a:r>
              <a:rPr lang="en-GB"/>
              <a:t> </a:t>
            </a:r>
            <a:r>
              <a:rPr lang="en-GB" err="1"/>
              <a:t>sed</a:t>
            </a:r>
            <a:r>
              <a:rPr lang="en-GB"/>
              <a:t> </a:t>
            </a:r>
            <a:r>
              <a:rPr lang="en-GB" err="1"/>
              <a:t>elementum</a:t>
            </a:r>
            <a:r>
              <a:rPr lang="en-GB"/>
              <a:t>. </a:t>
            </a:r>
            <a:r>
              <a:rPr lang="en-GB" err="1"/>
              <a:t>Imperdiet</a:t>
            </a:r>
            <a:r>
              <a:rPr lang="en-GB"/>
              <a:t> </a:t>
            </a:r>
            <a:r>
              <a:rPr lang="en-GB" err="1"/>
              <a:t>massa</a:t>
            </a:r>
            <a:r>
              <a:rPr lang="en-GB"/>
              <a:t> </a:t>
            </a:r>
            <a:r>
              <a:rPr lang="en-GB" err="1"/>
              <a:t>tincidunt</a:t>
            </a:r>
            <a:r>
              <a:rPr lang="en-GB"/>
              <a:t> </a:t>
            </a:r>
            <a:r>
              <a:rPr lang="en-GB" err="1"/>
              <a:t>nunc</a:t>
            </a:r>
            <a:r>
              <a:rPr lang="en-GB"/>
              <a:t> pulvinar </a:t>
            </a:r>
            <a:r>
              <a:rPr lang="en-GB" err="1"/>
              <a:t>sapien</a:t>
            </a:r>
            <a:r>
              <a:rPr lang="en-GB"/>
              <a:t> et ligula. Et </a:t>
            </a:r>
            <a:r>
              <a:rPr lang="en-GB" err="1"/>
              <a:t>tortor</a:t>
            </a:r>
            <a:r>
              <a:rPr lang="en-GB"/>
              <a:t> at </a:t>
            </a:r>
            <a:r>
              <a:rPr lang="en-GB" err="1"/>
              <a:t>risus</a:t>
            </a:r>
            <a:r>
              <a:rPr lang="en-GB"/>
              <a:t> </a:t>
            </a:r>
            <a:r>
              <a:rPr lang="en-GB" err="1"/>
              <a:t>viverra</a:t>
            </a:r>
            <a:r>
              <a:rPr lang="en-GB"/>
              <a:t> </a:t>
            </a:r>
            <a:r>
              <a:rPr lang="en-GB" err="1"/>
              <a:t>adipiscing</a:t>
            </a:r>
            <a:r>
              <a:rPr lang="en-GB"/>
              <a:t> at in. Cursus </a:t>
            </a:r>
            <a:r>
              <a:rPr lang="en-GB" err="1"/>
              <a:t>risus</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t>
            </a:r>
            <a:r>
              <a:rPr lang="en-GB" err="1"/>
              <a:t>ultrices</a:t>
            </a:r>
            <a:r>
              <a:rPr lang="en-GB"/>
              <a:t> mi tempus </a:t>
            </a:r>
            <a:r>
              <a:rPr lang="en-GB" err="1"/>
              <a:t>imperdiet</a:t>
            </a:r>
            <a:r>
              <a:rPr lang="en-GB"/>
              <a:t> </a:t>
            </a:r>
            <a:r>
              <a:rPr lang="en-GB" err="1"/>
              <a:t>nulla</a:t>
            </a:r>
            <a:r>
              <a:rPr lang="en-GB"/>
              <a:t> </a:t>
            </a:r>
            <a:r>
              <a:rPr lang="en-GB" err="1"/>
              <a:t>malesuada</a:t>
            </a:r>
            <a:r>
              <a:rPr lang="en-GB"/>
              <a:t> </a:t>
            </a:r>
            <a:r>
              <a:rPr lang="en-GB" err="1"/>
              <a:t>pellentesque</a:t>
            </a:r>
            <a:r>
              <a:rPr lang="en-GB"/>
              <a:t> </a:t>
            </a:r>
            <a:r>
              <a:rPr lang="en-GB" err="1"/>
              <a:t>elit</a:t>
            </a:r>
            <a:r>
              <a:rPr lang="en-GB"/>
              <a:t>. </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59"/>
            <a:ext cx="7128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paragraph headline</a:t>
            </a:r>
            <a:endParaRPr lang="en-PT"/>
          </a:p>
        </p:txBody>
      </p:sp>
      <p:sp>
        <p:nvSpPr>
          <p:cNvPr id="9" name="Title 1">
            <a:extLst>
              <a:ext uri="{FF2B5EF4-FFF2-40B4-BE49-F238E27FC236}">
                <a16:creationId xmlns:a16="http://schemas.microsoft.com/office/drawing/2014/main" id="{83B12B0E-64A0-4A44-8074-6B371F1CA061}"/>
              </a:ext>
            </a:extLst>
          </p:cNvPr>
          <p:cNvSpPr>
            <a:spLocks noGrp="1"/>
          </p:cNvSpPr>
          <p:nvPr>
            <p:ph type="title" hasCustomPrompt="1"/>
          </p:nvPr>
        </p:nvSpPr>
        <p:spPr>
          <a:xfrm>
            <a:off x="626398" y="481125"/>
            <a:ext cx="7128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6DFF1715-6CAB-074C-AF7F-DDEDDADEBF78}"/>
              </a:ext>
            </a:extLst>
          </p:cNvPr>
          <p:cNvSpPr>
            <a:spLocks noGrp="1"/>
          </p:cNvSpPr>
          <p:nvPr>
            <p:ph type="body" sz="quarter" idx="29" hasCustomPrompt="1"/>
          </p:nvPr>
        </p:nvSpPr>
        <p:spPr>
          <a:xfrm>
            <a:off x="626401" y="930188"/>
            <a:ext cx="7128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1" name="Text Placeholder 7">
            <a:extLst>
              <a:ext uri="{FF2B5EF4-FFF2-40B4-BE49-F238E27FC236}">
                <a16:creationId xmlns:a16="http://schemas.microsoft.com/office/drawing/2014/main" id="{5F9E0377-6361-44F1-BA37-5327EF2CCE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8839139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9_Bullet List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59"/>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4334025"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4334025" y="1599659"/>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7" name="Text Placeholder 7">
            <a:extLst>
              <a:ext uri="{FF2B5EF4-FFF2-40B4-BE49-F238E27FC236}">
                <a16:creationId xmlns:a16="http://schemas.microsoft.com/office/drawing/2014/main" id="{49286076-D2CF-5340-9920-94D853FE7E4F}"/>
              </a:ext>
            </a:extLst>
          </p:cNvPr>
          <p:cNvSpPr>
            <a:spLocks noGrp="1"/>
          </p:cNvSpPr>
          <p:nvPr>
            <p:ph type="body" sz="quarter" idx="35" hasCustomPrompt="1"/>
          </p:nvPr>
        </p:nvSpPr>
        <p:spPr>
          <a:xfrm>
            <a:off x="8083350" y="2000650"/>
            <a:ext cx="3420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ext Placeholder 22">
            <a:extLst>
              <a:ext uri="{FF2B5EF4-FFF2-40B4-BE49-F238E27FC236}">
                <a16:creationId xmlns:a16="http://schemas.microsoft.com/office/drawing/2014/main" id="{3EBE9E55-0CC6-F44F-9807-4252D0830038}"/>
              </a:ext>
            </a:extLst>
          </p:cNvPr>
          <p:cNvSpPr>
            <a:spLocks noGrp="1"/>
          </p:cNvSpPr>
          <p:nvPr>
            <p:ph type="body" sz="quarter" idx="36" hasCustomPrompt="1"/>
          </p:nvPr>
        </p:nvSpPr>
        <p:spPr>
          <a:xfrm>
            <a:off x="8083350" y="1599659"/>
            <a:ext cx="3420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3" name="Title 1">
            <a:extLst>
              <a:ext uri="{FF2B5EF4-FFF2-40B4-BE49-F238E27FC236}">
                <a16:creationId xmlns:a16="http://schemas.microsoft.com/office/drawing/2014/main" id="{153356B9-B028-0E49-830E-51F84F71E402}"/>
              </a:ext>
            </a:extLst>
          </p:cNvPr>
          <p:cNvSpPr>
            <a:spLocks noGrp="1"/>
          </p:cNvSpPr>
          <p:nvPr>
            <p:ph type="title" hasCustomPrompt="1"/>
          </p:nvPr>
        </p:nvSpPr>
        <p:spPr>
          <a:xfrm>
            <a:off x="626398" y="481125"/>
            <a:ext cx="7127627"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4" name="Text Placeholder 7">
            <a:extLst>
              <a:ext uri="{FF2B5EF4-FFF2-40B4-BE49-F238E27FC236}">
                <a16:creationId xmlns:a16="http://schemas.microsoft.com/office/drawing/2014/main" id="{F603DCFE-C6A9-1043-A346-81DA4F73B84C}"/>
              </a:ext>
            </a:extLst>
          </p:cNvPr>
          <p:cNvSpPr>
            <a:spLocks noGrp="1"/>
          </p:cNvSpPr>
          <p:nvPr>
            <p:ph type="body" sz="quarter" idx="29" hasCustomPrompt="1"/>
          </p:nvPr>
        </p:nvSpPr>
        <p:spPr>
          <a:xfrm>
            <a:off x="626401" y="930188"/>
            <a:ext cx="7127627"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0" name="Text Placeholder 7">
            <a:extLst>
              <a:ext uri="{FF2B5EF4-FFF2-40B4-BE49-F238E27FC236}">
                <a16:creationId xmlns:a16="http://schemas.microsoft.com/office/drawing/2014/main" id="{FD746D55-23D2-40C0-AE3C-599999E260E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251418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5_10_Bullet List 2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9" name="Text Placeholder 7">
            <a:extLst>
              <a:ext uri="{FF2B5EF4-FFF2-40B4-BE49-F238E27FC236}">
                <a16:creationId xmlns:a16="http://schemas.microsoft.com/office/drawing/2014/main" id="{FFFBB409-1DFD-1441-8895-D381848D5ABE}"/>
              </a:ext>
            </a:extLst>
          </p:cNvPr>
          <p:cNvSpPr>
            <a:spLocks noGrp="1"/>
          </p:cNvSpPr>
          <p:nvPr>
            <p:ph type="body" sz="quarter" idx="31" hasCustomPrompt="1"/>
          </p:nvPr>
        </p:nvSpPr>
        <p:spPr>
          <a:xfrm>
            <a:off x="622215" y="2000653"/>
            <a:ext cx="5148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4" name="Text Placeholder 22">
            <a:extLst>
              <a:ext uri="{FF2B5EF4-FFF2-40B4-BE49-F238E27FC236}">
                <a16:creationId xmlns:a16="http://schemas.microsoft.com/office/drawing/2014/main" id="{D33787D1-5C01-9949-B9E7-8931AD3F5DE2}"/>
              </a:ext>
            </a:extLst>
          </p:cNvPr>
          <p:cNvSpPr>
            <a:spLocks noGrp="1"/>
          </p:cNvSpPr>
          <p:nvPr>
            <p:ph type="body" sz="quarter" idx="32" hasCustomPrompt="1"/>
          </p:nvPr>
        </p:nvSpPr>
        <p:spPr>
          <a:xfrm>
            <a:off x="622800" y="1599662"/>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5" name="Text Placeholder 7">
            <a:extLst>
              <a:ext uri="{FF2B5EF4-FFF2-40B4-BE49-F238E27FC236}">
                <a16:creationId xmlns:a16="http://schemas.microsoft.com/office/drawing/2014/main" id="{C78A7B21-04FA-5E4F-8490-D2EF92E9A416}"/>
              </a:ext>
            </a:extLst>
          </p:cNvPr>
          <p:cNvSpPr>
            <a:spLocks noGrp="1"/>
          </p:cNvSpPr>
          <p:nvPr>
            <p:ph type="body" sz="quarter" idx="33" hasCustomPrompt="1"/>
          </p:nvPr>
        </p:nvSpPr>
        <p:spPr>
          <a:xfrm>
            <a:off x="6346800" y="2000653"/>
            <a:ext cx="5148000" cy="857533"/>
          </a:xfrm>
          <a:prstGeom prst="rect">
            <a:avLst/>
          </a:prstGeom>
        </p:spPr>
        <p:txBody>
          <a:bodyPr wrap="square" tIns="72000" numCol="1" spcCol="720000" anchor="t">
            <a:spAutoFit/>
          </a:bodyPr>
          <a:lstStyle>
            <a:lvl1pPr marL="171450" indent="-171450">
              <a:lnSpc>
                <a:spcPct val="100000"/>
              </a:lnSpc>
              <a:spcBef>
                <a:spcPts val="0"/>
              </a:spcBef>
              <a:buFont typeface="Arial" panose="020B0604020202020204" pitchFamily="34" charset="0"/>
              <a:buChar char="•"/>
              <a:defRPr sz="12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6" name="Text Placeholder 22">
            <a:extLst>
              <a:ext uri="{FF2B5EF4-FFF2-40B4-BE49-F238E27FC236}">
                <a16:creationId xmlns:a16="http://schemas.microsoft.com/office/drawing/2014/main" id="{48B0615E-22A7-CC42-94FD-A7C37B867CC0}"/>
              </a:ext>
            </a:extLst>
          </p:cNvPr>
          <p:cNvSpPr>
            <a:spLocks noGrp="1"/>
          </p:cNvSpPr>
          <p:nvPr>
            <p:ph type="body" sz="quarter" idx="34" hasCustomPrompt="1"/>
          </p:nvPr>
        </p:nvSpPr>
        <p:spPr>
          <a:xfrm>
            <a:off x="6346800" y="1599662"/>
            <a:ext cx="5148000" cy="323165"/>
          </a:xfrm>
        </p:spPr>
        <p:txBody>
          <a:bodyPr wrap="square" anchor="b">
            <a:spAutoFit/>
          </a:bodyPr>
          <a:lstStyle>
            <a:lvl1pPr marL="0" indent="0">
              <a:lnSpc>
                <a:spcPct val="100000"/>
              </a:lnSpc>
              <a:spcBef>
                <a:spcPts val="0"/>
              </a:spcBef>
              <a:buNone/>
              <a:defRPr sz="1500" b="1" i="0">
                <a:solidFill>
                  <a:schemeClr val="tx1"/>
                </a:solidFill>
                <a:latin typeface="Equip Extended" panose="02000503030000020004" pitchFamily="2" charset="77"/>
              </a:defRPr>
            </a:lvl1pPr>
          </a:lstStyle>
          <a:p>
            <a:r>
              <a:rPr lang="en-GB"/>
              <a:t>Edit bullet list header</a:t>
            </a:r>
            <a:endParaRPr lang="en-PT"/>
          </a:p>
        </p:txBody>
      </p:sp>
      <p:sp>
        <p:nvSpPr>
          <p:cNvPr id="12" name="Title 1">
            <a:extLst>
              <a:ext uri="{FF2B5EF4-FFF2-40B4-BE49-F238E27FC236}">
                <a16:creationId xmlns:a16="http://schemas.microsoft.com/office/drawing/2014/main" id="{5E5AE374-2ADF-864F-A858-448473196A08}"/>
              </a:ext>
            </a:extLst>
          </p:cNvPr>
          <p:cNvSpPr>
            <a:spLocks noGrp="1"/>
          </p:cNvSpPr>
          <p:nvPr>
            <p:ph type="title" hasCustomPrompt="1"/>
          </p:nvPr>
        </p:nvSpPr>
        <p:spPr>
          <a:xfrm>
            <a:off x="626398" y="481125"/>
            <a:ext cx="514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3" name="Text Placeholder 7">
            <a:extLst>
              <a:ext uri="{FF2B5EF4-FFF2-40B4-BE49-F238E27FC236}">
                <a16:creationId xmlns:a16="http://schemas.microsoft.com/office/drawing/2014/main" id="{560A6211-3D42-EB4C-9806-39784F79A21F}"/>
              </a:ext>
            </a:extLst>
          </p:cNvPr>
          <p:cNvSpPr>
            <a:spLocks noGrp="1"/>
          </p:cNvSpPr>
          <p:nvPr>
            <p:ph type="body" sz="quarter" idx="29" hasCustomPrompt="1"/>
          </p:nvPr>
        </p:nvSpPr>
        <p:spPr>
          <a:xfrm>
            <a:off x="626401" y="930188"/>
            <a:ext cx="514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4" name="Text Placeholder 7">
            <a:extLst>
              <a:ext uri="{FF2B5EF4-FFF2-40B4-BE49-F238E27FC236}">
                <a16:creationId xmlns:a16="http://schemas.microsoft.com/office/drawing/2014/main" id="{7E4DE322-B06F-4C83-A415-F78A3FD95211}"/>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77674682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_1_Photo 1 Righ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791254"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11" name="Text Placeholder 7">
            <a:extLst>
              <a:ext uri="{FF2B5EF4-FFF2-40B4-BE49-F238E27FC236}">
                <a16:creationId xmlns:a16="http://schemas.microsoft.com/office/drawing/2014/main" id="{935704D0-9C05-0141-B9AB-5DC28B7DC3B5}"/>
              </a:ext>
            </a:extLst>
          </p:cNvPr>
          <p:cNvSpPr>
            <a:spLocks noGrp="1"/>
          </p:cNvSpPr>
          <p:nvPr>
            <p:ph type="body" sz="quarter" idx="12" hasCustomPrompt="1"/>
          </p:nvPr>
        </p:nvSpPr>
        <p:spPr>
          <a:xfrm>
            <a:off x="626399" y="2152095"/>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9" name="Title 1">
            <a:extLst>
              <a:ext uri="{FF2B5EF4-FFF2-40B4-BE49-F238E27FC236}">
                <a16:creationId xmlns:a16="http://schemas.microsoft.com/office/drawing/2014/main" id="{07283330-B1D0-CE49-B8AD-62504910E9D6}"/>
              </a:ext>
            </a:extLst>
          </p:cNvPr>
          <p:cNvSpPr>
            <a:spLocks noGrp="1"/>
          </p:cNvSpPr>
          <p:nvPr>
            <p:ph type="title" hasCustomPrompt="1"/>
          </p:nvPr>
        </p:nvSpPr>
        <p:spPr>
          <a:xfrm>
            <a:off x="626399" y="1600392"/>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a:t>Edit title</a:t>
            </a:r>
            <a:endParaRPr lang="en-PT"/>
          </a:p>
        </p:txBody>
      </p:sp>
      <p:sp>
        <p:nvSpPr>
          <p:cNvPr id="8" name="Text Placeholder 7">
            <a:extLst>
              <a:ext uri="{FF2B5EF4-FFF2-40B4-BE49-F238E27FC236}">
                <a16:creationId xmlns:a16="http://schemas.microsoft.com/office/drawing/2014/main" id="{11AD677C-EA58-0740-A3A3-3B79C2B2E4CD}"/>
              </a:ext>
            </a:extLst>
          </p:cNvPr>
          <p:cNvSpPr>
            <a:spLocks noGrp="1"/>
          </p:cNvSpPr>
          <p:nvPr>
            <p:ph type="body" sz="quarter" idx="31" hasCustomPrompt="1"/>
          </p:nvPr>
        </p:nvSpPr>
        <p:spPr>
          <a:xfrm>
            <a:off x="626399" y="2697319"/>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
        <p:nvSpPr>
          <p:cNvPr id="10" name="Text Placeholder 7">
            <a:extLst>
              <a:ext uri="{FF2B5EF4-FFF2-40B4-BE49-F238E27FC236}">
                <a16:creationId xmlns:a16="http://schemas.microsoft.com/office/drawing/2014/main" id="{7F9EF952-71B7-674A-B8D1-D3BF55A7C22A}"/>
              </a:ext>
            </a:extLst>
          </p:cNvPr>
          <p:cNvSpPr>
            <a:spLocks noGrp="1"/>
          </p:cNvSpPr>
          <p:nvPr>
            <p:ph type="body" sz="quarter" idx="10" hasCustomPrompt="1"/>
          </p:nvPr>
        </p:nvSpPr>
        <p:spPr>
          <a:xfrm>
            <a:off x="639386" y="5876515"/>
            <a:ext cx="5442390"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8637120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6_3_Grid 2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5241600" cy="5418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21976791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6_6_Grid 3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4373526" y="720000"/>
            <a:ext cx="7121274"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3398400" cy="2557394"/>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5" y="3574801"/>
            <a:ext cx="339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86825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2_Section Big Title Blue">
    <p:bg>
      <p:bgPr>
        <a:solidFill>
          <a:schemeClr val="accent4"/>
        </a:solidFill>
        <a:effectLst/>
      </p:bgPr>
    </p:bg>
    <p:spTree>
      <p:nvGrpSpPr>
        <p:cNvPr id="1" name=""/>
        <p:cNvGrpSpPr/>
        <p:nvPr/>
      </p:nvGrpSpPr>
      <p:grpSpPr>
        <a:xfrm>
          <a:off x="0" y="0"/>
          <a:ext cx="0" cy="0"/>
          <a:chOff x="0" y="0"/>
          <a:chExt cx="0" cy="0"/>
        </a:xfrm>
      </p:grpSpPr>
      <p:pic>
        <p:nvPicPr>
          <p:cNvPr id="8" name="r1Artboard 3 copy 7edsw.pdf" descr="r1Artboard 3 copy 7edsw.pdf">
            <a:extLst>
              <a:ext uri="{FF2B5EF4-FFF2-40B4-BE49-F238E27FC236}">
                <a16:creationId xmlns:a16="http://schemas.microsoft.com/office/drawing/2014/main" id="{DB2CB175-7699-BF45-8858-F8C4DBF892A4}"/>
              </a:ext>
            </a:extLst>
          </p:cNvPr>
          <p:cNvPicPr>
            <a:picLocks noChangeAspect="1"/>
          </p:cNvPicPr>
          <p:nvPr userDrawn="1"/>
        </p:nvPicPr>
        <p:blipFill rotWithShape="1">
          <a:blip r:embed="rId2" cstate="screen">
            <a:alphaModFix amt="60000"/>
            <a:extLst>
              <a:ext uri="{28A0092B-C50C-407E-A947-70E740481C1C}">
                <a14:useLocalDpi xmlns:a14="http://schemas.microsoft.com/office/drawing/2010/main"/>
              </a:ext>
            </a:extLst>
          </a:blip>
          <a:srcRect/>
          <a:stretch/>
        </p:blipFill>
        <p:spPr>
          <a:xfrm>
            <a:off x="3789600" y="0"/>
            <a:ext cx="8402400" cy="6858000"/>
          </a:xfrm>
          <a:prstGeom prst="rect">
            <a:avLst/>
          </a:prstGeom>
          <a:ln w="12700">
            <a:miter lim="400000"/>
          </a:ln>
        </p:spPr>
      </p:pic>
      <p:pic>
        <p:nvPicPr>
          <p:cNvPr id="3" name="Graphic 2">
            <a:extLst>
              <a:ext uri="{FF2B5EF4-FFF2-40B4-BE49-F238E27FC236}">
                <a16:creationId xmlns:a16="http://schemas.microsoft.com/office/drawing/2014/main" id="{73A8F63C-93A7-DA4F-8C8B-03DCFB7B5A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0000" y="1"/>
            <a:ext cx="1980000" cy="1485001"/>
          </a:xfrm>
          <a:prstGeom prst="rect">
            <a:avLst/>
          </a:prstGeom>
        </p:spPr>
      </p:pic>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sp>
        <p:nvSpPr>
          <p:cNvPr id="12" name="Title 1">
            <a:extLst>
              <a:ext uri="{FF2B5EF4-FFF2-40B4-BE49-F238E27FC236}">
                <a16:creationId xmlns:a16="http://schemas.microsoft.com/office/drawing/2014/main" id="{29D59645-33BD-F041-9140-5802DD717353}"/>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bg1"/>
                </a:solidFill>
                <a:latin typeface="Equip Extended" panose="02000503030000020004" pitchFamily="2" charset="77"/>
              </a:defRPr>
            </a:lvl1pPr>
          </a:lstStyle>
          <a:p>
            <a:r>
              <a:rPr lang="en-GB"/>
              <a:t>Edit section title</a:t>
            </a:r>
            <a:endParaRPr lang="en-PT"/>
          </a:p>
        </p:txBody>
      </p:sp>
      <p:sp>
        <p:nvSpPr>
          <p:cNvPr id="11" name="Text Placeholder 7">
            <a:extLst>
              <a:ext uri="{FF2B5EF4-FFF2-40B4-BE49-F238E27FC236}">
                <a16:creationId xmlns:a16="http://schemas.microsoft.com/office/drawing/2014/main" id="{3DA0C077-5EC7-6940-8AED-92F032F44DAA}"/>
              </a:ext>
            </a:extLst>
          </p:cNvPr>
          <p:cNvSpPr>
            <a:spLocks noGrp="1"/>
          </p:cNvSpPr>
          <p:nvPr>
            <p:ph type="body" sz="quarter" idx="12" hasCustomPrompt="1"/>
          </p:nvPr>
        </p:nvSpPr>
        <p:spPr>
          <a:xfrm>
            <a:off x="639386" y="4407492"/>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211323418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6_7_Grid 6 Photos Panel Righ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859200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634275"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634275"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6" name="Picture Placeholder 13">
            <a:extLst>
              <a:ext uri="{FF2B5EF4-FFF2-40B4-BE49-F238E27FC236}">
                <a16:creationId xmlns:a16="http://schemas.microsoft.com/office/drawing/2014/main" id="{69686BD6-A489-A646-BD24-A630E50308B0}"/>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7" name="Picture Placeholder 13">
            <a:extLst>
              <a:ext uri="{FF2B5EF4-FFF2-40B4-BE49-F238E27FC236}">
                <a16:creationId xmlns:a16="http://schemas.microsoft.com/office/drawing/2014/main" id="{91CA29EE-A240-7449-9954-F5D2512BF64A}"/>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8" name="Picture Placeholder 13">
            <a:extLst>
              <a:ext uri="{FF2B5EF4-FFF2-40B4-BE49-F238E27FC236}">
                <a16:creationId xmlns:a16="http://schemas.microsoft.com/office/drawing/2014/main" id="{71D5FEED-102B-CE49-9500-8FB69CEBADC1}"/>
              </a:ext>
            </a:extLst>
          </p:cNvPr>
          <p:cNvSpPr>
            <a:spLocks noGrp="1"/>
          </p:cNvSpPr>
          <p:nvPr>
            <p:ph type="pic" sz="quarter" idx="19"/>
          </p:nvPr>
        </p:nvSpPr>
        <p:spPr>
          <a:xfrm>
            <a:off x="4377825"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9" name="Picture Placeholder 13">
            <a:extLst>
              <a:ext uri="{FF2B5EF4-FFF2-40B4-BE49-F238E27FC236}">
                <a16:creationId xmlns:a16="http://schemas.microsoft.com/office/drawing/2014/main" id="{4FF02295-B65A-514C-ADDC-AC2EBD35FA71}"/>
              </a:ext>
            </a:extLst>
          </p:cNvPr>
          <p:cNvSpPr>
            <a:spLocks noGrp="1"/>
          </p:cNvSpPr>
          <p:nvPr>
            <p:ph type="pic" sz="quarter" idx="20"/>
          </p:nvPr>
        </p:nvSpPr>
        <p:spPr>
          <a:xfrm>
            <a:off x="4377825" y="3574801"/>
            <a:ext cx="339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95449291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2152095"/>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600392"/>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697319"/>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_2_Photo 1 Left Subtitle">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360000" y="360000"/>
            <a:ext cx="5040000" cy="6138000"/>
          </a:xfrm>
          <a:solidFill>
            <a:schemeClr val="bg1"/>
          </a:solidFill>
        </p:spPr>
        <p:txBody>
          <a:bodyPr/>
          <a:lstStyle>
            <a:lvl1pPr marL="0" indent="0">
              <a:spcBef>
                <a:spcPts val="0"/>
              </a:spcBef>
              <a:buNone/>
              <a:defRPr>
                <a:noFill/>
              </a:defRPr>
            </a:lvl1pPr>
          </a:lstStyle>
          <a:p>
            <a:r>
              <a:rPr lang="en-US"/>
              <a:t>Click icon to add picture</a:t>
            </a:r>
            <a:endParaRPr lang="en-PT"/>
          </a:p>
        </p:txBody>
      </p:sp>
      <p:pic>
        <p:nvPicPr>
          <p:cNvPr id="7" name="Graphic 6">
            <a:extLst>
              <a:ext uri="{FF2B5EF4-FFF2-40B4-BE49-F238E27FC236}">
                <a16:creationId xmlns:a16="http://schemas.microsoft.com/office/drawing/2014/main" id="{68B0E22B-FCE9-754C-80EB-DF1C8C38A25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2" name="Text Placeholder 7">
            <a:extLst>
              <a:ext uri="{FF2B5EF4-FFF2-40B4-BE49-F238E27FC236}">
                <a16:creationId xmlns:a16="http://schemas.microsoft.com/office/drawing/2014/main" id="{733D04BC-2029-5F42-B2DA-18FE12DFDB5B}"/>
              </a:ext>
            </a:extLst>
          </p:cNvPr>
          <p:cNvSpPr>
            <a:spLocks noGrp="1"/>
          </p:cNvSpPr>
          <p:nvPr>
            <p:ph type="body" sz="quarter" idx="10" hasCustomPrompt="1"/>
          </p:nvPr>
        </p:nvSpPr>
        <p:spPr>
          <a:xfrm>
            <a:off x="6122186" y="5876515"/>
            <a:ext cx="5442390"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13" name="Text Placeholder 7">
            <a:extLst>
              <a:ext uri="{FF2B5EF4-FFF2-40B4-BE49-F238E27FC236}">
                <a16:creationId xmlns:a16="http://schemas.microsoft.com/office/drawing/2014/main" id="{0EA34B8E-7E97-A543-A4A5-F722DD3790F1}"/>
              </a:ext>
            </a:extLst>
          </p:cNvPr>
          <p:cNvSpPr>
            <a:spLocks noGrp="1"/>
          </p:cNvSpPr>
          <p:nvPr>
            <p:ph type="body" sz="quarter" idx="12" hasCustomPrompt="1"/>
          </p:nvPr>
        </p:nvSpPr>
        <p:spPr>
          <a:xfrm>
            <a:off x="6109200" y="2152095"/>
            <a:ext cx="5455376"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5" name="Title 1">
            <a:extLst>
              <a:ext uri="{FF2B5EF4-FFF2-40B4-BE49-F238E27FC236}">
                <a16:creationId xmlns:a16="http://schemas.microsoft.com/office/drawing/2014/main" id="{2D4316BD-0421-5643-9C3E-86BD0386F83A}"/>
              </a:ext>
            </a:extLst>
          </p:cNvPr>
          <p:cNvSpPr>
            <a:spLocks noGrp="1"/>
          </p:cNvSpPr>
          <p:nvPr>
            <p:ph type="title" hasCustomPrompt="1"/>
          </p:nvPr>
        </p:nvSpPr>
        <p:spPr>
          <a:xfrm>
            <a:off x="6109200" y="1600392"/>
            <a:ext cx="5455376" cy="611312"/>
          </a:xfrm>
          <a:prstGeom prst="rect">
            <a:avLst/>
          </a:prstGeom>
        </p:spPr>
        <p:txBody>
          <a:bodyPr wrap="square" tIns="72000" anchor="t">
            <a:spAutoFit/>
          </a:bodyPr>
          <a:lstStyle>
            <a:lvl1pPr>
              <a:lnSpc>
                <a:spcPct val="100000"/>
              </a:lnSpc>
              <a:spcBef>
                <a:spcPts val="0"/>
              </a:spcBef>
              <a:defRPr sz="32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2D96C5BE-73D1-584A-99EB-3318DF8F4DDC}"/>
              </a:ext>
            </a:extLst>
          </p:cNvPr>
          <p:cNvSpPr>
            <a:spLocks noGrp="1"/>
          </p:cNvSpPr>
          <p:nvPr>
            <p:ph type="body" sz="quarter" idx="31" hasCustomPrompt="1"/>
          </p:nvPr>
        </p:nvSpPr>
        <p:spPr>
          <a:xfrm>
            <a:off x="6109200" y="2697319"/>
            <a:ext cx="5455376" cy="488201"/>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200" b="0" i="0">
                <a:solidFill>
                  <a:schemeClr val="tx2"/>
                </a:solidFill>
                <a:latin typeface="Equip Light" panose="02000503000000020004" pitchFamily="2" charset="77"/>
              </a:defRPr>
            </a:lvl1pPr>
          </a:lstStyle>
          <a:p>
            <a:pPr lvl="0"/>
            <a:r>
              <a:rPr lang="en-GB"/>
              <a:t>Edit description; feel free to change the </a:t>
            </a:r>
            <a:r>
              <a:rPr lang="en-GB" err="1"/>
              <a:t>color</a:t>
            </a:r>
            <a:r>
              <a:rPr lang="en-GB"/>
              <a:t> of the photo-frame to “nightfall-blue” (#13294B) or to “lavender-purple” (#2E008B) </a:t>
            </a:r>
          </a:p>
        </p:txBody>
      </p:sp>
    </p:spTree>
    <p:extLst>
      <p:ext uri="{BB962C8B-B14F-4D97-AF65-F5344CB8AC3E}">
        <p14:creationId xmlns:p14="http://schemas.microsoft.com/office/powerpoint/2010/main" val="288171056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4_Grid 2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6253198" y="720000"/>
            <a:ext cx="5241601"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5241600" cy="54180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18365267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_5_Grid 3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E5E0337-0FF7-1B4F-9161-3EA3012A6F87}"/>
              </a:ext>
            </a:extLst>
          </p:cNvPr>
          <p:cNvSpPr>
            <a:spLocks noGrp="1"/>
          </p:cNvSpPr>
          <p:nvPr>
            <p:ph type="pic" sz="quarter" idx="13"/>
          </p:nvPr>
        </p:nvSpPr>
        <p:spPr>
          <a:xfrm>
            <a:off x="720000" y="720000"/>
            <a:ext cx="7084800" cy="5418000"/>
          </a:xfrm>
          <a:solidFill>
            <a:schemeClr val="bg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8096400" y="720000"/>
            <a:ext cx="3398399"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8096400" y="3574801"/>
            <a:ext cx="3398399"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110035390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6_8_Grid 6 Photos Panel Left">
    <p:bg>
      <p:bgPr>
        <a:solidFill>
          <a:schemeClr val="bg1"/>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A8D4FC00-C4DF-7F4F-AA41-3EAF7F48F07E}"/>
              </a:ext>
            </a:extLst>
          </p:cNvPr>
          <p:cNvSpPr>
            <a:spLocks noGrp="1"/>
          </p:cNvSpPr>
          <p:nvPr>
            <p:ph type="pic" sz="quarter" idx="14"/>
          </p:nvPr>
        </p:nvSpPr>
        <p:spPr>
          <a:xfrm>
            <a:off x="0" y="0"/>
            <a:ext cx="3600000" cy="6858000"/>
          </a:xfrm>
          <a:solidFill>
            <a:schemeClr val="tx1"/>
          </a:solidFill>
        </p:spPr>
        <p:txBody>
          <a:bodyPr/>
          <a:lstStyle>
            <a:lvl1pPr marL="0" indent="0">
              <a:buNone/>
              <a:defRPr>
                <a:noFill/>
              </a:defRPr>
            </a:lvl1pPr>
          </a:lstStyle>
          <a:p>
            <a:r>
              <a:rPr lang="en-US"/>
              <a:t>Click icon to add picture</a:t>
            </a:r>
            <a:endParaRPr lang="en-PT"/>
          </a:p>
        </p:txBody>
      </p:sp>
      <p:sp>
        <p:nvSpPr>
          <p:cNvPr id="13" name="Picture Placeholder 13">
            <a:extLst>
              <a:ext uri="{FF2B5EF4-FFF2-40B4-BE49-F238E27FC236}">
                <a16:creationId xmlns:a16="http://schemas.microsoft.com/office/drawing/2014/main" id="{86559009-9D5C-7D4D-9AF5-7FA323169C57}"/>
              </a:ext>
            </a:extLst>
          </p:cNvPr>
          <p:cNvSpPr>
            <a:spLocks noGrp="1"/>
          </p:cNvSpPr>
          <p:nvPr>
            <p:ph type="pic" sz="quarter" idx="15"/>
          </p:nvPr>
        </p:nvSpPr>
        <p:spPr>
          <a:xfrm>
            <a:off x="7200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5" name="Picture Placeholder 13">
            <a:extLst>
              <a:ext uri="{FF2B5EF4-FFF2-40B4-BE49-F238E27FC236}">
                <a16:creationId xmlns:a16="http://schemas.microsoft.com/office/drawing/2014/main" id="{D4BE1903-AF78-AF4B-821F-471B4384EE44}"/>
              </a:ext>
            </a:extLst>
          </p:cNvPr>
          <p:cNvSpPr>
            <a:spLocks noGrp="1"/>
          </p:cNvSpPr>
          <p:nvPr>
            <p:ph type="pic" sz="quarter" idx="16"/>
          </p:nvPr>
        </p:nvSpPr>
        <p:spPr>
          <a:xfrm>
            <a:off x="7200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0" name="Picture Placeholder 13">
            <a:extLst>
              <a:ext uri="{FF2B5EF4-FFF2-40B4-BE49-F238E27FC236}">
                <a16:creationId xmlns:a16="http://schemas.microsoft.com/office/drawing/2014/main" id="{57A9786E-9E9A-694F-9DFE-5A81C7DCBD3E}"/>
              </a:ext>
            </a:extLst>
          </p:cNvPr>
          <p:cNvSpPr>
            <a:spLocks noGrp="1"/>
          </p:cNvSpPr>
          <p:nvPr>
            <p:ph type="pic" sz="quarter" idx="17"/>
          </p:nvPr>
        </p:nvSpPr>
        <p:spPr>
          <a:xfrm>
            <a:off x="809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1" name="Picture Placeholder 13">
            <a:extLst>
              <a:ext uri="{FF2B5EF4-FFF2-40B4-BE49-F238E27FC236}">
                <a16:creationId xmlns:a16="http://schemas.microsoft.com/office/drawing/2014/main" id="{3FC6617E-3AA0-7F44-BB6E-A95F6B4AD9FD}"/>
              </a:ext>
            </a:extLst>
          </p:cNvPr>
          <p:cNvSpPr>
            <a:spLocks noGrp="1"/>
          </p:cNvSpPr>
          <p:nvPr>
            <p:ph type="pic" sz="quarter" idx="18"/>
          </p:nvPr>
        </p:nvSpPr>
        <p:spPr>
          <a:xfrm>
            <a:off x="809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2" name="Picture Placeholder 13">
            <a:extLst>
              <a:ext uri="{FF2B5EF4-FFF2-40B4-BE49-F238E27FC236}">
                <a16:creationId xmlns:a16="http://schemas.microsoft.com/office/drawing/2014/main" id="{DC037D5D-6243-624A-998E-8948B19940F2}"/>
              </a:ext>
            </a:extLst>
          </p:cNvPr>
          <p:cNvSpPr>
            <a:spLocks noGrp="1"/>
          </p:cNvSpPr>
          <p:nvPr>
            <p:ph type="pic" sz="quarter" idx="19"/>
          </p:nvPr>
        </p:nvSpPr>
        <p:spPr>
          <a:xfrm>
            <a:off x="4406400" y="720000"/>
            <a:ext cx="3398400" cy="2563200"/>
          </a:xfrm>
          <a:solidFill>
            <a:schemeClr val="bg1"/>
          </a:solidFill>
        </p:spPr>
        <p:txBody>
          <a:bodyPr/>
          <a:lstStyle>
            <a:lvl1pPr marL="0" indent="0">
              <a:buNone/>
              <a:defRPr>
                <a:noFill/>
              </a:defRPr>
            </a:lvl1pPr>
          </a:lstStyle>
          <a:p>
            <a:r>
              <a:rPr lang="en-US"/>
              <a:t>Click icon to add picture</a:t>
            </a:r>
            <a:endParaRPr lang="en-PT"/>
          </a:p>
        </p:txBody>
      </p:sp>
      <p:sp>
        <p:nvSpPr>
          <p:cNvPr id="14" name="Picture Placeholder 13">
            <a:extLst>
              <a:ext uri="{FF2B5EF4-FFF2-40B4-BE49-F238E27FC236}">
                <a16:creationId xmlns:a16="http://schemas.microsoft.com/office/drawing/2014/main" id="{E33C411A-570E-A548-AA0F-A1B4552CAA3C}"/>
              </a:ext>
            </a:extLst>
          </p:cNvPr>
          <p:cNvSpPr>
            <a:spLocks noGrp="1"/>
          </p:cNvSpPr>
          <p:nvPr>
            <p:ph type="pic" sz="quarter" idx="20"/>
          </p:nvPr>
        </p:nvSpPr>
        <p:spPr>
          <a:xfrm>
            <a:off x="4406400" y="3574801"/>
            <a:ext cx="3398400" cy="2563200"/>
          </a:xfrm>
          <a:solidFill>
            <a:schemeClr val="bg1"/>
          </a:solidFill>
        </p:spPr>
        <p:txBody>
          <a:bodyPr/>
          <a:lstStyle>
            <a:lvl1pPr marL="0" indent="0">
              <a:buNone/>
              <a:defRPr>
                <a:noFill/>
              </a:defRPr>
            </a:lvl1pPr>
          </a:lstStyle>
          <a:p>
            <a:r>
              <a:rPr lang="en-US"/>
              <a:t>Click icon to add picture</a:t>
            </a:r>
            <a:endParaRPr lang="en-PT"/>
          </a:p>
        </p:txBody>
      </p:sp>
    </p:spTree>
    <p:extLst>
      <p:ext uri="{BB962C8B-B14F-4D97-AF65-F5344CB8AC3E}">
        <p14:creationId xmlns:p14="http://schemas.microsoft.com/office/powerpoint/2010/main" val="36082569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22288"/>
            <a:ext cx="9767782" cy="830997"/>
          </a:xfrm>
          <a:prstGeom prst="rect">
            <a:avLst/>
          </a:prstGeom>
        </p:spPr>
        <p:txBody>
          <a:bodyPr anchor="ctr">
            <a:spAutoFit/>
          </a:bodyPr>
          <a:lstStyle>
            <a:lvl1pPr>
              <a:lnSpc>
                <a:spcPct val="100000"/>
              </a:lnSpc>
              <a:spcBef>
                <a:spcPts val="0"/>
              </a:spcBef>
              <a:defRPr sz="4800" b="0" i="0">
                <a:solidFill>
                  <a:schemeClr val="tx2"/>
                </a:solidFill>
                <a:latin typeface="Equip Extended" panose="02000503030000020004" pitchFamily="2" charset="77"/>
              </a:defRPr>
            </a:lvl1pPr>
          </a:lstStyle>
          <a:p>
            <a:r>
              <a:rPr lang="en-GB"/>
              <a:t>Edit multiline description</a:t>
            </a:r>
            <a:endParaRPr lang="en-PT"/>
          </a:p>
        </p:txBody>
      </p:sp>
      <p:sp>
        <p:nvSpPr>
          <p:cNvPr id="6" name="Text Placeholder 7">
            <a:extLst>
              <a:ext uri="{FF2B5EF4-FFF2-40B4-BE49-F238E27FC236}">
                <a16:creationId xmlns:a16="http://schemas.microsoft.com/office/drawing/2014/main" id="{C99F51BE-2171-4F04-9AFA-C48D12539C63}"/>
              </a:ext>
            </a:extLst>
          </p:cNvPr>
          <p:cNvSpPr>
            <a:spLocks noGrp="1"/>
          </p:cNvSpPr>
          <p:nvPr>
            <p:ph type="body" sz="quarter" idx="11"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254287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896551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70129725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667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6678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38297"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3829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10109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10109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72602"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7260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26694"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26694"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30" name="Text Placeholder 7">
            <a:extLst>
              <a:ext uri="{FF2B5EF4-FFF2-40B4-BE49-F238E27FC236}">
                <a16:creationId xmlns:a16="http://schemas.microsoft.com/office/drawing/2014/main" id="{14FF265B-EDF5-4DB4-933C-66A52B93E74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997762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3_Section Big Title Green">
    <p:bg>
      <p:bgPr>
        <a:solidFill>
          <a:schemeClr val="accent1"/>
        </a:solidFill>
        <a:effectLst/>
      </p:bgPr>
    </p:bg>
    <p:spTree>
      <p:nvGrpSpPr>
        <p:cNvPr id="1" name=""/>
        <p:cNvGrpSpPr/>
        <p:nvPr/>
      </p:nvGrpSpPr>
      <p:grpSpPr>
        <a:xfrm>
          <a:off x="0" y="0"/>
          <a:ext cx="0" cy="0"/>
          <a:chOff x="0" y="0"/>
          <a:chExt cx="0" cy="0"/>
        </a:xfrm>
      </p:grpSpPr>
      <p:pic>
        <p:nvPicPr>
          <p:cNvPr id="11" name="r1Artboard 3 copy 34edsw.pdf">
            <a:extLst>
              <a:ext uri="{FF2B5EF4-FFF2-40B4-BE49-F238E27FC236}">
                <a16:creationId xmlns:a16="http://schemas.microsoft.com/office/drawing/2014/main" id="{46733C63-EC4A-6C4E-97F9-41C4DCCF3213}"/>
              </a:ext>
            </a:extLst>
          </p:cNvPr>
          <p:cNvPicPr>
            <a:picLocks noChangeAspect="1"/>
          </p:cNvPicPr>
          <p:nvPr userDrawn="1"/>
        </p:nvPicPr>
        <p:blipFill rotWithShape="1">
          <a:blip r:embed="rId2">
            <a:alphaModFix amt="56000"/>
            <a:extLst>
              <a:ext uri="{28A0092B-C50C-407E-A947-70E740481C1C}">
                <a14:useLocalDpi xmlns:a14="http://schemas.microsoft.com/office/drawing/2010/main" val="0"/>
              </a:ext>
            </a:extLst>
          </a:blip>
          <a:srcRect l="-127" t="37299" r="51849" b="14438"/>
          <a:stretch/>
        </p:blipFill>
        <p:spPr>
          <a:xfrm>
            <a:off x="3758638" y="0"/>
            <a:ext cx="8433362" cy="6858000"/>
          </a:xfrm>
          <a:prstGeom prst="rect">
            <a:avLst/>
          </a:prstGeom>
          <a:ln w="12700">
            <a:miter lim="400000"/>
          </a:ln>
        </p:spPr>
      </p:pic>
      <p:sp>
        <p:nvSpPr>
          <p:cNvPr id="6" name="Text Placeholder 7">
            <a:extLst>
              <a:ext uri="{FF2B5EF4-FFF2-40B4-BE49-F238E27FC236}">
                <a16:creationId xmlns:a16="http://schemas.microsoft.com/office/drawing/2014/main" id="{7ADE9F74-B5D2-0849-8C82-52533EDDA707}"/>
              </a:ext>
            </a:extLst>
          </p:cNvPr>
          <p:cNvSpPr>
            <a:spLocks noGrp="1"/>
          </p:cNvSpPr>
          <p:nvPr>
            <p:ph type="body" sz="quarter" idx="10" hasCustomPrompt="1"/>
          </p:nvPr>
        </p:nvSpPr>
        <p:spPr>
          <a:xfrm>
            <a:off x="639386" y="5876515"/>
            <a:ext cx="9668395" cy="498475"/>
          </a:xfrm>
        </p:spPr>
        <p:txBody>
          <a:bodyPr anchor="ctr">
            <a:noAutofit/>
          </a:bodyPr>
          <a:lstStyle>
            <a:lvl1pPr marL="0" indent="0">
              <a:buNone/>
              <a:defRPr sz="1000" b="0" i="0">
                <a:solidFill>
                  <a:schemeClr val="tx2"/>
                </a:solidFill>
                <a:latin typeface="Equip Extended Light" panose="02000503000000020004" pitchFamily="2" charset="77"/>
              </a:defRPr>
            </a:lvl1pPr>
          </a:lstStyle>
          <a:p>
            <a:pPr lvl="0"/>
            <a:r>
              <a:rPr lang="en-GB"/>
              <a:t>Edit Footnote</a:t>
            </a:r>
          </a:p>
        </p:txBody>
      </p:sp>
      <p:sp>
        <p:nvSpPr>
          <p:cNvPr id="9" name="Title 1">
            <a:extLst>
              <a:ext uri="{FF2B5EF4-FFF2-40B4-BE49-F238E27FC236}">
                <a16:creationId xmlns:a16="http://schemas.microsoft.com/office/drawing/2014/main" id="{5394E7F7-F58F-824F-9C78-70D60E6E0478}"/>
              </a:ext>
            </a:extLst>
          </p:cNvPr>
          <p:cNvSpPr>
            <a:spLocks noGrp="1"/>
          </p:cNvSpPr>
          <p:nvPr>
            <p:ph type="title" hasCustomPrompt="1"/>
          </p:nvPr>
        </p:nvSpPr>
        <p:spPr>
          <a:xfrm>
            <a:off x="637247" y="2969911"/>
            <a:ext cx="9767782" cy="1200329"/>
          </a:xfrm>
          <a:prstGeom prst="rect">
            <a:avLst/>
          </a:prstGeom>
        </p:spPr>
        <p:txBody>
          <a:bodyPr lIns="72000" anchor="b">
            <a:spAutoFit/>
          </a:bodyPr>
          <a:lstStyle>
            <a:lvl1pPr>
              <a:lnSpc>
                <a:spcPct val="100000"/>
              </a:lnSpc>
              <a:defRPr sz="7200" b="1" i="0">
                <a:solidFill>
                  <a:schemeClr val="tx2"/>
                </a:solidFill>
                <a:latin typeface="Equip Extended" panose="02000503030000020004" pitchFamily="2" charset="77"/>
              </a:defRPr>
            </a:lvl1pPr>
          </a:lstStyle>
          <a:p>
            <a:r>
              <a:rPr lang="en-GB"/>
              <a:t>Edit section title</a:t>
            </a:r>
            <a:endParaRPr lang="en-PT"/>
          </a:p>
        </p:txBody>
      </p:sp>
      <p:pic>
        <p:nvPicPr>
          <p:cNvPr id="10" name="Graphic 9">
            <a:extLst>
              <a:ext uri="{FF2B5EF4-FFF2-40B4-BE49-F238E27FC236}">
                <a16:creationId xmlns:a16="http://schemas.microsoft.com/office/drawing/2014/main" id="{D6517F54-B2B2-8E4D-BE47-0A3FBD6DEE7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37600" y="0"/>
            <a:ext cx="1982400" cy="1486800"/>
          </a:xfrm>
          <a:prstGeom prst="rect">
            <a:avLst/>
          </a:prstGeom>
        </p:spPr>
      </p:pic>
      <p:sp>
        <p:nvSpPr>
          <p:cNvPr id="8" name="Text Placeholder 7">
            <a:extLst>
              <a:ext uri="{FF2B5EF4-FFF2-40B4-BE49-F238E27FC236}">
                <a16:creationId xmlns:a16="http://schemas.microsoft.com/office/drawing/2014/main" id="{92A0AF52-A383-8B4C-BAF5-8094DCFA20E7}"/>
              </a:ext>
            </a:extLst>
          </p:cNvPr>
          <p:cNvSpPr>
            <a:spLocks noGrp="1"/>
          </p:cNvSpPr>
          <p:nvPr>
            <p:ph type="body" sz="quarter" idx="13" hasCustomPrompt="1"/>
          </p:nvPr>
        </p:nvSpPr>
        <p:spPr>
          <a:xfrm>
            <a:off x="639386" y="44074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40039393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2107959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23483863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8509B05D-41BE-41F1-BD50-39E7A663504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96790290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7" name="Text Placeholder 7">
            <a:extLst>
              <a:ext uri="{FF2B5EF4-FFF2-40B4-BE49-F238E27FC236}">
                <a16:creationId xmlns:a16="http://schemas.microsoft.com/office/drawing/2014/main" id="{071F68A2-DA05-4068-B163-CF90C3565708}"/>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2234136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27560952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4" name="Text Placeholder 7">
            <a:extLst>
              <a:ext uri="{FF2B5EF4-FFF2-40B4-BE49-F238E27FC236}">
                <a16:creationId xmlns:a16="http://schemas.microsoft.com/office/drawing/2014/main" id="{EF2A8B18-27F3-436C-B4F4-59B7C611594C}"/>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58580666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spcBef>
                <a:spcPts val="0"/>
              </a:spcBef>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8" name="Text Placeholder 7">
            <a:extLst>
              <a:ext uri="{FF2B5EF4-FFF2-40B4-BE49-F238E27FC236}">
                <a16:creationId xmlns:a16="http://schemas.microsoft.com/office/drawing/2014/main" id="{A49A0BBB-5C0D-4F8F-9912-45AA8E036690}"/>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89745391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1877080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7" name="Text Placeholder 7">
            <a:extLst>
              <a:ext uri="{FF2B5EF4-FFF2-40B4-BE49-F238E27FC236}">
                <a16:creationId xmlns:a16="http://schemas.microsoft.com/office/drawing/2014/main" id="{7F324FF9-0426-43FC-BD70-30759FED7BE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65546857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631699"/>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61275"/>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598846"/>
            <a:ext cx="25704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466694"/>
            <a:ext cx="2570400" cy="2998800"/>
          </a:xfrm>
          <a:prstGeom prst="rect">
            <a:avLst/>
          </a:prstGeom>
          <a:solidFill>
            <a:srgbClr val="D1F5EA"/>
          </a:solidFill>
        </p:spPr>
        <p:txBody>
          <a:bodyPr lIns="180000" tIns="180000" rIns="180000" bIns="144000" anchor="t">
            <a:noAutofit/>
          </a:bodyPr>
          <a:lstStyle>
            <a:lvl1pPr marL="171450" indent="-171450">
              <a:lnSpc>
                <a:spcPct val="100000"/>
              </a:lnSpc>
              <a:spcBef>
                <a:spcPts val="0"/>
              </a:spcBef>
              <a:buFont typeface="Arial" panose="020B0604020202020204" pitchFamily="34" charset="0"/>
              <a:buChar char="•"/>
              <a:defRPr sz="11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63169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46669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63169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46669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596975"/>
            <a:ext cx="25704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59697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59697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169647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4_Section Big Title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5DF88E5-BA32-4746-87F7-B2AF8460F0B5}"/>
              </a:ext>
            </a:extLst>
          </p:cNvPr>
          <p:cNvSpPr/>
          <p:nvPr userDrawn="1"/>
        </p:nvSpPr>
        <p:spPr>
          <a:xfrm>
            <a:off x="0" y="0"/>
            <a:ext cx="12192000" cy="6858000"/>
          </a:xfrm>
          <a:prstGeom prst="rect">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sp>
        <p:nvSpPr>
          <p:cNvPr id="4" name="Title 1">
            <a:extLst>
              <a:ext uri="{FF2B5EF4-FFF2-40B4-BE49-F238E27FC236}">
                <a16:creationId xmlns:a16="http://schemas.microsoft.com/office/drawing/2014/main" id="{17AAB606-6867-894C-9BD5-B6BFB3E820B8}"/>
              </a:ext>
            </a:extLst>
          </p:cNvPr>
          <p:cNvSpPr>
            <a:spLocks noGrp="1"/>
          </p:cNvSpPr>
          <p:nvPr>
            <p:ph type="title" hasCustomPrompt="1"/>
          </p:nvPr>
        </p:nvSpPr>
        <p:spPr>
          <a:xfrm>
            <a:off x="637247" y="2986777"/>
            <a:ext cx="9767782" cy="1200329"/>
          </a:xfrm>
          <a:prstGeom prst="rect">
            <a:avLst/>
          </a:prstGeom>
        </p:spPr>
        <p:txBody>
          <a:bodyPr lIns="72000" anchor="ctr">
            <a:spAutoFit/>
          </a:bodyPr>
          <a:lstStyle>
            <a:lvl1pPr>
              <a:lnSpc>
                <a:spcPct val="100000"/>
              </a:lnSpc>
              <a:defRPr sz="7200" b="1" i="0">
                <a:solidFill>
                  <a:schemeClr val="bg1"/>
                </a:solidFill>
                <a:latin typeface="Equip Extended" panose="02000503030000020004" pitchFamily="2" charset="77"/>
              </a:defRPr>
            </a:lvl1pPr>
          </a:lstStyle>
          <a:p>
            <a:r>
              <a:rPr lang="en-GB"/>
              <a:t>Edit section title</a:t>
            </a:r>
            <a:endParaRPr lang="en-PT"/>
          </a:p>
        </p:txBody>
      </p:sp>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77041" y="379903"/>
            <a:ext cx="813599" cy="715078"/>
          </a:xfrm>
          <a:prstGeom prst="rect">
            <a:avLst/>
          </a:prstGeom>
        </p:spPr>
      </p:pic>
      <p:sp>
        <p:nvSpPr>
          <p:cNvPr id="7" name="Text Placeholder 7">
            <a:extLst>
              <a:ext uri="{FF2B5EF4-FFF2-40B4-BE49-F238E27FC236}">
                <a16:creationId xmlns:a16="http://schemas.microsoft.com/office/drawing/2014/main" id="{261C9580-8E18-144F-875F-166D4D85CAFE}"/>
              </a:ext>
            </a:extLst>
          </p:cNvPr>
          <p:cNvSpPr>
            <a:spLocks noGrp="1"/>
          </p:cNvSpPr>
          <p:nvPr>
            <p:ph type="body" sz="quarter" idx="13" hasCustomPrompt="1"/>
          </p:nvPr>
        </p:nvSpPr>
        <p:spPr>
          <a:xfrm>
            <a:off x="639386" y="4407425"/>
            <a:ext cx="9767782" cy="1386327"/>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Feel free to exchange the background photo, but please keep the overlay layer on top. You can exchange the photo by clicking on the Design tab, in Customize, click Format Background. And then click Insert under Picture Source to select your photo.</a:t>
            </a:r>
          </a:p>
        </p:txBody>
      </p:sp>
    </p:spTree>
    <p:extLst>
      <p:ext uri="{BB962C8B-B14F-4D97-AF65-F5344CB8AC3E}">
        <p14:creationId xmlns:p14="http://schemas.microsoft.com/office/powerpoint/2010/main" val="325841263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40800" y="1141040"/>
            <a:ext cx="3240000" cy="334313"/>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1894391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0346834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a:t>Edit subtitle</a:t>
            </a:r>
          </a:p>
        </p:txBody>
      </p:sp>
      <p:sp>
        <p:nvSpPr>
          <p:cNvPr id="16" name="Text Placeholder 7">
            <a:extLst>
              <a:ext uri="{FF2B5EF4-FFF2-40B4-BE49-F238E27FC236}">
                <a16:creationId xmlns:a16="http://schemas.microsoft.com/office/drawing/2014/main" id="{889CA3F5-9F1B-42C2-82DF-139FEB3C19F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39974904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860915"/>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2"/>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4"/>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6"/>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_1_Two 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851936" y="3923120"/>
            <a:ext cx="4691614" cy="426646"/>
          </a:xfrm>
          <a:prstGeom prst="rect">
            <a:avLst/>
          </a:prstGeom>
        </p:spPr>
        <p:txBody>
          <a:bodyPr wrap="square" lIns="0" tIns="72000" rIns="0" anchor="b">
            <a:spAutoFit/>
          </a:bodyPr>
          <a:lstStyle>
            <a:lvl1pPr>
              <a:lnSpc>
                <a:spcPct val="100000"/>
              </a:lnSpc>
              <a:spcBef>
                <a:spcPts val="0"/>
              </a:spcBef>
              <a:defRPr sz="2000"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823125" y="172689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851936" y="449332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851936" y="484911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851936" y="520491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1" name="Image">
            <a:extLst>
              <a:ext uri="{FF2B5EF4-FFF2-40B4-BE49-F238E27FC236}">
                <a16:creationId xmlns:a16="http://schemas.microsoft.com/office/drawing/2014/main" id="{BF006E3B-3087-494A-9160-E60B221BEB19}"/>
              </a:ext>
            </a:extLst>
          </p:cNvPr>
          <p:cNvSpPr>
            <a:spLocks noGrp="1" noChangeAspect="1"/>
          </p:cNvSpPr>
          <p:nvPr>
            <p:ph type="pic" sz="quarter" idx="36"/>
          </p:nvPr>
        </p:nvSpPr>
        <p:spPr>
          <a:xfrm>
            <a:off x="5808202" y="172571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2" name="Text Placeholder 7">
            <a:extLst>
              <a:ext uri="{FF2B5EF4-FFF2-40B4-BE49-F238E27FC236}">
                <a16:creationId xmlns:a16="http://schemas.microsoft.com/office/drawing/2014/main" id="{8EACED8E-8348-4BF8-9C06-7692BDE774A3}"/>
              </a:ext>
            </a:extLst>
          </p:cNvPr>
          <p:cNvSpPr>
            <a:spLocks noGrp="1"/>
          </p:cNvSpPr>
          <p:nvPr>
            <p:ph type="body" sz="quarter" idx="37" hasCustomPrompt="1"/>
          </p:nvPr>
        </p:nvSpPr>
        <p:spPr>
          <a:xfrm>
            <a:off x="5837013" y="449214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position</a:t>
            </a:r>
          </a:p>
        </p:txBody>
      </p:sp>
      <p:sp>
        <p:nvSpPr>
          <p:cNvPr id="28" name="Text Placeholder 7">
            <a:extLst>
              <a:ext uri="{FF2B5EF4-FFF2-40B4-BE49-F238E27FC236}">
                <a16:creationId xmlns:a16="http://schemas.microsoft.com/office/drawing/2014/main" id="{C1744F15-0C62-470C-8188-AEED87A1259D}"/>
              </a:ext>
            </a:extLst>
          </p:cNvPr>
          <p:cNvSpPr>
            <a:spLocks noGrp="1"/>
          </p:cNvSpPr>
          <p:nvPr>
            <p:ph type="body" sz="quarter" idx="38" hasCustomPrompt="1"/>
          </p:nvPr>
        </p:nvSpPr>
        <p:spPr>
          <a:xfrm>
            <a:off x="5837013" y="484793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e-mail address</a:t>
            </a:r>
          </a:p>
        </p:txBody>
      </p:sp>
      <p:sp>
        <p:nvSpPr>
          <p:cNvPr id="29" name="Text Placeholder 7">
            <a:extLst>
              <a:ext uri="{FF2B5EF4-FFF2-40B4-BE49-F238E27FC236}">
                <a16:creationId xmlns:a16="http://schemas.microsoft.com/office/drawing/2014/main" id="{EED3C020-7DBC-4130-9410-25BA7A234746}"/>
              </a:ext>
            </a:extLst>
          </p:cNvPr>
          <p:cNvSpPr>
            <a:spLocks noGrp="1"/>
          </p:cNvSpPr>
          <p:nvPr>
            <p:ph type="body" sz="quarter" idx="39" hasCustomPrompt="1"/>
          </p:nvPr>
        </p:nvSpPr>
        <p:spPr>
          <a:xfrm>
            <a:off x="5837013" y="520373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social networks</a:t>
            </a:r>
          </a:p>
        </p:txBody>
      </p:sp>
      <p:sp>
        <p:nvSpPr>
          <p:cNvPr id="31" name="Text Placeholder 7">
            <a:extLst>
              <a:ext uri="{FF2B5EF4-FFF2-40B4-BE49-F238E27FC236}">
                <a16:creationId xmlns:a16="http://schemas.microsoft.com/office/drawing/2014/main" id="{B97A538B-BF19-4707-A7FB-B74F61CDCC95}"/>
              </a:ext>
            </a:extLst>
          </p:cNvPr>
          <p:cNvSpPr>
            <a:spLocks noGrp="1"/>
          </p:cNvSpPr>
          <p:nvPr>
            <p:ph type="body" sz="quarter" idx="40" hasCustomPrompt="1"/>
          </p:nvPr>
        </p:nvSpPr>
        <p:spPr>
          <a:xfrm>
            <a:off x="5837013" y="3919232"/>
            <a:ext cx="4690590" cy="426646"/>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2000" b="1" i="0">
                <a:solidFill>
                  <a:schemeClr val="tx2"/>
                </a:solidFill>
                <a:latin typeface="Equip Extended" panose="02000503030000020004" pitchFamily="50" charset="0"/>
              </a:defRPr>
            </a:lvl1pPr>
          </a:lstStyle>
          <a:p>
            <a:pPr lvl="0"/>
            <a:r>
              <a:rPr lang="en-GB"/>
              <a:t>Edit presenter name</a:t>
            </a:r>
          </a:p>
        </p:txBody>
      </p:sp>
      <p:sp>
        <p:nvSpPr>
          <p:cNvPr id="32" name="Text Placeholder 7">
            <a:extLst>
              <a:ext uri="{FF2B5EF4-FFF2-40B4-BE49-F238E27FC236}">
                <a16:creationId xmlns:a16="http://schemas.microsoft.com/office/drawing/2014/main" id="{E25B301F-9F8E-42C1-846C-862E7DD52762}"/>
              </a:ext>
            </a:extLst>
          </p:cNvPr>
          <p:cNvSpPr>
            <a:spLocks noGrp="1"/>
          </p:cNvSpPr>
          <p:nvPr>
            <p:ph type="body" sz="quarter" idx="41"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a:t>Edit title</a:t>
            </a:r>
          </a:p>
        </p:txBody>
      </p:sp>
      <p:sp>
        <p:nvSpPr>
          <p:cNvPr id="33" name="Text Placeholder 7">
            <a:extLst>
              <a:ext uri="{FF2B5EF4-FFF2-40B4-BE49-F238E27FC236}">
                <a16:creationId xmlns:a16="http://schemas.microsoft.com/office/drawing/2014/main" id="{74CF1EC8-2698-4715-B581-EBDA127C465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43137384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7_1_Statement">
    <p:bg>
      <p:bgPr>
        <a:solidFill>
          <a:schemeClr val="bg1"/>
        </a:solidFill>
        <a:effectLst/>
      </p:bgPr>
    </p:bg>
    <p:spTree>
      <p:nvGrpSpPr>
        <p:cNvPr id="1" name=""/>
        <p:cNvGrpSpPr/>
        <p:nvPr/>
      </p:nvGrpSpPr>
      <p:grpSpPr>
        <a:xfrm>
          <a:off x="0" y="0"/>
          <a:ext cx="0" cy="0"/>
          <a:chOff x="0" y="0"/>
          <a:chExt cx="0" cy="0"/>
        </a:xfrm>
      </p:grpSpPr>
      <p:pic>
        <p:nvPicPr>
          <p:cNvPr id="10" name="r1Artboard 2edsw.pdf" descr="r1Artboard 2edsw.pdf">
            <a:extLst>
              <a:ext uri="{FF2B5EF4-FFF2-40B4-BE49-F238E27FC236}">
                <a16:creationId xmlns:a16="http://schemas.microsoft.com/office/drawing/2014/main" id="{3576F7A7-93EC-2644-B6A7-F2AB1B07ADE0}"/>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itle 1">
            <a:extLst>
              <a:ext uri="{FF2B5EF4-FFF2-40B4-BE49-F238E27FC236}">
                <a16:creationId xmlns:a16="http://schemas.microsoft.com/office/drawing/2014/main" id="{33D0B1C6-E0E5-8A44-99DC-9E76979882FA}"/>
              </a:ext>
            </a:extLst>
          </p:cNvPr>
          <p:cNvSpPr>
            <a:spLocks noGrp="1"/>
          </p:cNvSpPr>
          <p:nvPr>
            <p:ph type="title" hasCustomPrompt="1"/>
          </p:nvPr>
        </p:nvSpPr>
        <p:spPr>
          <a:xfrm>
            <a:off x="611120" y="3022288"/>
            <a:ext cx="9767782" cy="830997"/>
          </a:xfrm>
          <a:prstGeom prst="rect">
            <a:avLst/>
          </a:prstGeom>
        </p:spPr>
        <p:txBody>
          <a:bodyPr anchor="ctr">
            <a:spAutoFit/>
          </a:bodyPr>
          <a:lstStyle>
            <a:lvl1pPr>
              <a:lnSpc>
                <a:spcPct val="100000"/>
              </a:lnSpc>
              <a:spcBef>
                <a:spcPts val="0"/>
              </a:spcBef>
              <a:defRPr sz="4800" b="0" i="0">
                <a:solidFill>
                  <a:schemeClr val="tx2"/>
                </a:solidFill>
                <a:latin typeface="Equip Extended" panose="02000503030000020004" pitchFamily="2" charset="77"/>
              </a:defRPr>
            </a:lvl1pPr>
          </a:lstStyle>
          <a:p>
            <a:r>
              <a:rPr lang="en-GB"/>
              <a:t>Edit multiline description</a:t>
            </a:r>
            <a:endParaRPr lang="en-PT"/>
          </a:p>
        </p:txBody>
      </p:sp>
      <p:sp>
        <p:nvSpPr>
          <p:cNvPr id="6" name="Text Placeholder 7">
            <a:extLst>
              <a:ext uri="{FF2B5EF4-FFF2-40B4-BE49-F238E27FC236}">
                <a16:creationId xmlns:a16="http://schemas.microsoft.com/office/drawing/2014/main" id="{C99F51BE-2171-4F04-9AFA-C48D12539C63}"/>
              </a:ext>
            </a:extLst>
          </p:cNvPr>
          <p:cNvSpPr>
            <a:spLocks noGrp="1"/>
          </p:cNvSpPr>
          <p:nvPr>
            <p:ph type="body" sz="quarter" idx="11"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254287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2_Metrics">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C53473C3-C404-2743-B2A2-9D23CE924764}"/>
              </a:ext>
            </a:extLst>
          </p:cNvPr>
          <p:cNvSpPr>
            <a:spLocks noGrp="1"/>
          </p:cNvSpPr>
          <p:nvPr>
            <p:ph type="body" sz="quarter" idx="30" hasCustomPrompt="1"/>
          </p:nvPr>
        </p:nvSpPr>
        <p:spPr>
          <a:xfrm>
            <a:off x="626401"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5F8B4A23-603A-8F49-8648-44A6048B1CF1}"/>
              </a:ext>
            </a:extLst>
          </p:cNvPr>
          <p:cNvSpPr>
            <a:spLocks noGrp="1"/>
          </p:cNvSpPr>
          <p:nvPr>
            <p:ph type="body" sz="quarter" idx="31" hasCustomPrompt="1"/>
          </p:nvPr>
        </p:nvSpPr>
        <p:spPr>
          <a:xfrm>
            <a:off x="626399"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200+</a:t>
            </a:r>
          </a:p>
        </p:txBody>
      </p:sp>
      <p:sp>
        <p:nvSpPr>
          <p:cNvPr id="14" name="Text Placeholder 7">
            <a:extLst>
              <a:ext uri="{FF2B5EF4-FFF2-40B4-BE49-F238E27FC236}">
                <a16:creationId xmlns:a16="http://schemas.microsoft.com/office/drawing/2014/main" id="{6DBC0087-E0A4-7848-B45F-A95E780A486D}"/>
              </a:ext>
            </a:extLst>
          </p:cNvPr>
          <p:cNvSpPr>
            <a:spLocks noGrp="1"/>
          </p:cNvSpPr>
          <p:nvPr>
            <p:ph type="body" sz="quarter" idx="32" hasCustomPrompt="1"/>
          </p:nvPr>
        </p:nvSpPr>
        <p:spPr>
          <a:xfrm>
            <a:off x="33816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16" name="Text Placeholder 7">
            <a:extLst>
              <a:ext uri="{FF2B5EF4-FFF2-40B4-BE49-F238E27FC236}">
                <a16:creationId xmlns:a16="http://schemas.microsoft.com/office/drawing/2014/main" id="{883CD8C0-F610-914A-A077-CB6A373027DA}"/>
              </a:ext>
            </a:extLst>
          </p:cNvPr>
          <p:cNvSpPr>
            <a:spLocks noGrp="1"/>
          </p:cNvSpPr>
          <p:nvPr>
            <p:ph type="body" sz="quarter" idx="33" hasCustomPrompt="1"/>
          </p:nvPr>
        </p:nvSpPr>
        <p:spPr>
          <a:xfrm>
            <a:off x="33815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30</a:t>
            </a:r>
          </a:p>
        </p:txBody>
      </p:sp>
      <p:sp>
        <p:nvSpPr>
          <p:cNvPr id="17" name="Text Placeholder 7">
            <a:extLst>
              <a:ext uri="{FF2B5EF4-FFF2-40B4-BE49-F238E27FC236}">
                <a16:creationId xmlns:a16="http://schemas.microsoft.com/office/drawing/2014/main" id="{C5EE4C83-AD16-254D-A9B0-751A598A052C}"/>
              </a:ext>
            </a:extLst>
          </p:cNvPr>
          <p:cNvSpPr>
            <a:spLocks noGrp="1"/>
          </p:cNvSpPr>
          <p:nvPr>
            <p:ph type="body" sz="quarter" idx="34" hasCustomPrompt="1"/>
          </p:nvPr>
        </p:nvSpPr>
        <p:spPr>
          <a:xfrm>
            <a:off x="60960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18" name="Text Placeholder 7">
            <a:extLst>
              <a:ext uri="{FF2B5EF4-FFF2-40B4-BE49-F238E27FC236}">
                <a16:creationId xmlns:a16="http://schemas.microsoft.com/office/drawing/2014/main" id="{03FD8D13-55DC-E742-87D4-EB8FD319EEA6}"/>
              </a:ext>
            </a:extLst>
          </p:cNvPr>
          <p:cNvSpPr>
            <a:spLocks noGrp="1"/>
          </p:cNvSpPr>
          <p:nvPr>
            <p:ph type="body" sz="quarter" idx="35" hasCustomPrompt="1"/>
          </p:nvPr>
        </p:nvSpPr>
        <p:spPr>
          <a:xfrm>
            <a:off x="60959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80+</a:t>
            </a:r>
          </a:p>
        </p:txBody>
      </p:sp>
      <p:sp>
        <p:nvSpPr>
          <p:cNvPr id="20" name="Text Placeholder 7">
            <a:extLst>
              <a:ext uri="{FF2B5EF4-FFF2-40B4-BE49-F238E27FC236}">
                <a16:creationId xmlns:a16="http://schemas.microsoft.com/office/drawing/2014/main" id="{16C8591E-250B-B34C-8747-FC680D1942EC}"/>
              </a:ext>
            </a:extLst>
          </p:cNvPr>
          <p:cNvSpPr>
            <a:spLocks noGrp="1"/>
          </p:cNvSpPr>
          <p:nvPr>
            <p:ph type="body" sz="quarter" idx="36" hasCustomPrompt="1"/>
          </p:nvPr>
        </p:nvSpPr>
        <p:spPr>
          <a:xfrm>
            <a:off x="8810400" y="3500662"/>
            <a:ext cx="2714400" cy="365091"/>
          </a:xfrm>
          <a:prstGeom prst="rect">
            <a:avLst/>
          </a:prstGeom>
        </p:spPr>
        <p:txBody>
          <a:bodyPr wrap="square" tIns="72000" anchor="t">
            <a:spAutoFit/>
          </a:bodyPr>
          <a:lstStyle>
            <a:lvl1pPr marL="0" indent="0" algn="ctr">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description</a:t>
            </a:r>
          </a:p>
        </p:txBody>
      </p:sp>
      <p:sp>
        <p:nvSpPr>
          <p:cNvPr id="21" name="Text Placeholder 7">
            <a:extLst>
              <a:ext uri="{FF2B5EF4-FFF2-40B4-BE49-F238E27FC236}">
                <a16:creationId xmlns:a16="http://schemas.microsoft.com/office/drawing/2014/main" id="{2675FBF8-AC32-2148-BE3C-FD26BBB8104C}"/>
              </a:ext>
            </a:extLst>
          </p:cNvPr>
          <p:cNvSpPr>
            <a:spLocks noGrp="1"/>
          </p:cNvSpPr>
          <p:nvPr>
            <p:ph type="body" sz="quarter" idx="37" hasCustomPrompt="1"/>
          </p:nvPr>
        </p:nvSpPr>
        <p:spPr>
          <a:xfrm>
            <a:off x="8810398" y="2605289"/>
            <a:ext cx="2714400" cy="857533"/>
          </a:xfrm>
          <a:prstGeom prst="rect">
            <a:avLst/>
          </a:prstGeom>
        </p:spPr>
        <p:txBody>
          <a:bodyPr wrap="square" tIns="72000" anchor="b">
            <a:spAutoFit/>
          </a:bodyPr>
          <a:lstStyle>
            <a:lvl1pPr marL="0" indent="0" algn="ctr">
              <a:lnSpc>
                <a:spcPct val="100000"/>
              </a:lnSpc>
              <a:spcBef>
                <a:spcPts val="0"/>
              </a:spcBef>
              <a:buNone/>
              <a:defRPr sz="4800" b="1" i="0">
                <a:solidFill>
                  <a:schemeClr val="tx2"/>
                </a:solidFill>
                <a:latin typeface="Equip Extended" panose="02000503030000020004" pitchFamily="2" charset="77"/>
              </a:defRPr>
            </a:lvl1pPr>
          </a:lstStyle>
          <a:p>
            <a:pPr lvl="0"/>
            <a:r>
              <a:rPr lang="en-GB"/>
              <a:t>8,400</a:t>
            </a:r>
          </a:p>
        </p:txBody>
      </p:sp>
      <p:sp>
        <p:nvSpPr>
          <p:cNvPr id="23" name="Title 1">
            <a:extLst>
              <a:ext uri="{FF2B5EF4-FFF2-40B4-BE49-F238E27FC236}">
                <a16:creationId xmlns:a16="http://schemas.microsoft.com/office/drawing/2014/main" id="{452F5668-36D5-EB4B-8289-165433B9677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1CF66929-3E91-ED4F-A55B-BD483966B32D}"/>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9" name="Text Placeholder 7">
            <a:extLst>
              <a:ext uri="{FF2B5EF4-FFF2-40B4-BE49-F238E27FC236}">
                <a16:creationId xmlns:a16="http://schemas.microsoft.com/office/drawing/2014/main" id="{67A99E3D-DB20-4A02-9D78-D231241820F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8965519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7_3_People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31950"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3195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49" name="Image">
            <a:extLst>
              <a:ext uri="{FF2B5EF4-FFF2-40B4-BE49-F238E27FC236}">
                <a16:creationId xmlns:a16="http://schemas.microsoft.com/office/drawing/2014/main" id="{90D32E6D-2F9B-A946-8E9F-EE9BEB85E5C0}"/>
              </a:ext>
            </a:extLst>
          </p:cNvPr>
          <p:cNvSpPr>
            <a:spLocks noGrp="1" noChangeAspect="1"/>
          </p:cNvSpPr>
          <p:nvPr>
            <p:ph type="pic" sz="quarter" idx="30"/>
          </p:nvPr>
        </p:nvSpPr>
        <p:spPr>
          <a:xfrm>
            <a:off x="1195198"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2088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2088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2" name="Image">
            <a:extLst>
              <a:ext uri="{FF2B5EF4-FFF2-40B4-BE49-F238E27FC236}">
                <a16:creationId xmlns:a16="http://schemas.microsoft.com/office/drawing/2014/main" id="{53322F9F-2968-5A47-AB2B-8293DB67C26E}"/>
              </a:ext>
            </a:extLst>
          </p:cNvPr>
          <p:cNvSpPr>
            <a:spLocks noGrp="1" noChangeAspect="1"/>
          </p:cNvSpPr>
          <p:nvPr>
            <p:ph type="pic" sz="quarter" idx="33"/>
          </p:nvPr>
        </p:nvSpPr>
        <p:spPr>
          <a:xfrm>
            <a:off x="32580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0923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09238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8131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8131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52821"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52821"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1"/>
                </a:solidFill>
                <a:latin typeface="Equip Extended" panose="02000503030000020004" pitchFamily="2" charset="77"/>
              </a:defRPr>
            </a:lvl1pPr>
          </a:lstStyle>
          <a:p>
            <a:pPr lvl="0"/>
            <a:r>
              <a:rPr lang="en-GB"/>
              <a:t>Edit name</a:t>
            </a:r>
          </a:p>
        </p:txBody>
      </p:sp>
      <p:sp>
        <p:nvSpPr>
          <p:cNvPr id="59" name="Image">
            <a:extLst>
              <a:ext uri="{FF2B5EF4-FFF2-40B4-BE49-F238E27FC236}">
                <a16:creationId xmlns:a16="http://schemas.microsoft.com/office/drawing/2014/main" id="{3720BC6D-F004-A143-8E09-73C57B839CBE}"/>
              </a:ext>
            </a:extLst>
          </p:cNvPr>
          <p:cNvSpPr>
            <a:spLocks noGrp="1" noChangeAspect="1"/>
          </p:cNvSpPr>
          <p:nvPr>
            <p:ph type="pic" sz="quarter" idx="40"/>
          </p:nvPr>
        </p:nvSpPr>
        <p:spPr>
          <a:xfrm>
            <a:off x="53208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60" name="Image">
            <a:extLst>
              <a:ext uri="{FF2B5EF4-FFF2-40B4-BE49-F238E27FC236}">
                <a16:creationId xmlns:a16="http://schemas.microsoft.com/office/drawing/2014/main" id="{A09925BE-2C3A-2243-B0CE-9C6099B2B80C}"/>
              </a:ext>
            </a:extLst>
          </p:cNvPr>
          <p:cNvSpPr>
            <a:spLocks noGrp="1" noChangeAspect="1"/>
          </p:cNvSpPr>
          <p:nvPr>
            <p:ph type="pic" sz="quarter" idx="41"/>
          </p:nvPr>
        </p:nvSpPr>
        <p:spPr>
          <a:xfrm>
            <a:off x="73836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61" name="Image">
            <a:extLst>
              <a:ext uri="{FF2B5EF4-FFF2-40B4-BE49-F238E27FC236}">
                <a16:creationId xmlns:a16="http://schemas.microsoft.com/office/drawing/2014/main" id="{8E465173-E51D-4A49-BB34-124A25DC0E94}"/>
              </a:ext>
            </a:extLst>
          </p:cNvPr>
          <p:cNvSpPr>
            <a:spLocks noGrp="1" noChangeAspect="1"/>
          </p:cNvSpPr>
          <p:nvPr>
            <p:ph type="pic" sz="quarter" idx="42"/>
          </p:nvPr>
        </p:nvSpPr>
        <p:spPr>
          <a:xfrm>
            <a:off x="9446400" y="2034971"/>
            <a:ext cx="1544400" cy="15444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5" name="Text Placeholder 7">
            <a:extLst>
              <a:ext uri="{FF2B5EF4-FFF2-40B4-BE49-F238E27FC236}">
                <a16:creationId xmlns:a16="http://schemas.microsoft.com/office/drawing/2014/main" id="{061B3521-4B87-42B0-885C-60F885313AA4}"/>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701297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1_Section Small Title White">
    <p:bg>
      <p:bgPr>
        <a:solidFill>
          <a:schemeClr val="bg1"/>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2"/>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tx2"/>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tx2"/>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63228558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7_4_Icons List">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96678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96678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50" name="Text Placeholder 7">
            <a:extLst>
              <a:ext uri="{FF2B5EF4-FFF2-40B4-BE49-F238E27FC236}">
                <a16:creationId xmlns:a16="http://schemas.microsoft.com/office/drawing/2014/main" id="{57B9C421-650C-EC49-B411-E4D55A0DF93E}"/>
              </a:ext>
            </a:extLst>
          </p:cNvPr>
          <p:cNvSpPr>
            <a:spLocks noGrp="1"/>
          </p:cNvSpPr>
          <p:nvPr>
            <p:ph type="body" sz="quarter" idx="31" hasCustomPrompt="1"/>
          </p:nvPr>
        </p:nvSpPr>
        <p:spPr>
          <a:xfrm>
            <a:off x="3038297"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1" name="Text Placeholder 7">
            <a:extLst>
              <a:ext uri="{FF2B5EF4-FFF2-40B4-BE49-F238E27FC236}">
                <a16:creationId xmlns:a16="http://schemas.microsoft.com/office/drawing/2014/main" id="{ACF4ACF8-36CF-0F40-9D35-1445BB76D034}"/>
              </a:ext>
            </a:extLst>
          </p:cNvPr>
          <p:cNvSpPr>
            <a:spLocks noGrp="1"/>
          </p:cNvSpPr>
          <p:nvPr>
            <p:ph type="body" sz="quarter" idx="32" hasCustomPrompt="1"/>
          </p:nvPr>
        </p:nvSpPr>
        <p:spPr>
          <a:xfrm>
            <a:off x="3038297"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53" name="Text Placeholder 7">
            <a:extLst>
              <a:ext uri="{FF2B5EF4-FFF2-40B4-BE49-F238E27FC236}">
                <a16:creationId xmlns:a16="http://schemas.microsoft.com/office/drawing/2014/main" id="{AF139140-3AD7-A64F-8A10-6C49DDEF63F0}"/>
              </a:ext>
            </a:extLst>
          </p:cNvPr>
          <p:cNvSpPr>
            <a:spLocks noGrp="1"/>
          </p:cNvSpPr>
          <p:nvPr>
            <p:ph type="body" sz="quarter" idx="34" hasCustomPrompt="1"/>
          </p:nvPr>
        </p:nvSpPr>
        <p:spPr>
          <a:xfrm>
            <a:off x="5101095"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5BA2427D-8278-344C-8D14-74032783FA2C}"/>
              </a:ext>
            </a:extLst>
          </p:cNvPr>
          <p:cNvSpPr>
            <a:spLocks noGrp="1"/>
          </p:cNvSpPr>
          <p:nvPr>
            <p:ph type="body" sz="quarter" idx="35" hasCustomPrompt="1"/>
          </p:nvPr>
        </p:nvSpPr>
        <p:spPr>
          <a:xfrm>
            <a:off x="5101095"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55" name="Text Placeholder 7">
            <a:extLst>
              <a:ext uri="{FF2B5EF4-FFF2-40B4-BE49-F238E27FC236}">
                <a16:creationId xmlns:a16="http://schemas.microsoft.com/office/drawing/2014/main" id="{369524A2-DBBD-DC45-A829-5A08B11CA0D0}"/>
              </a:ext>
            </a:extLst>
          </p:cNvPr>
          <p:cNvSpPr>
            <a:spLocks noGrp="1"/>
          </p:cNvSpPr>
          <p:nvPr>
            <p:ph type="body" sz="quarter" idx="36" hasCustomPrompt="1"/>
          </p:nvPr>
        </p:nvSpPr>
        <p:spPr>
          <a:xfrm>
            <a:off x="7172602"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6" name="Text Placeholder 7">
            <a:extLst>
              <a:ext uri="{FF2B5EF4-FFF2-40B4-BE49-F238E27FC236}">
                <a16:creationId xmlns:a16="http://schemas.microsoft.com/office/drawing/2014/main" id="{97E9E8E8-1F1F-BC43-BE69-31D84DB07E47}"/>
              </a:ext>
            </a:extLst>
          </p:cNvPr>
          <p:cNvSpPr>
            <a:spLocks noGrp="1"/>
          </p:cNvSpPr>
          <p:nvPr>
            <p:ph type="body" sz="quarter" idx="37" hasCustomPrompt="1"/>
          </p:nvPr>
        </p:nvSpPr>
        <p:spPr>
          <a:xfrm>
            <a:off x="7172602"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57" name="Text Placeholder 7">
            <a:extLst>
              <a:ext uri="{FF2B5EF4-FFF2-40B4-BE49-F238E27FC236}">
                <a16:creationId xmlns:a16="http://schemas.microsoft.com/office/drawing/2014/main" id="{3E4063F9-D070-FF4E-9F42-EB6A97C878E2}"/>
              </a:ext>
            </a:extLst>
          </p:cNvPr>
          <p:cNvSpPr>
            <a:spLocks noGrp="1"/>
          </p:cNvSpPr>
          <p:nvPr>
            <p:ph type="body" sz="quarter" idx="38" hasCustomPrompt="1"/>
          </p:nvPr>
        </p:nvSpPr>
        <p:spPr>
          <a:xfrm>
            <a:off x="9226694" y="4065371"/>
            <a:ext cx="1980000" cy="288147"/>
          </a:xfrm>
          <a:prstGeom prst="rect">
            <a:avLst/>
          </a:prstGeom>
        </p:spPr>
        <p:txBody>
          <a:bodyPr wrap="square" tIns="72000" anchor="t">
            <a:spAutoFit/>
          </a:bodyPr>
          <a:lstStyle>
            <a:lvl1pPr marL="0" indent="0" algn="ctr">
              <a:lnSpc>
                <a:spcPct val="100000"/>
              </a:lnSpc>
              <a:spcBef>
                <a:spcPts val="0"/>
              </a:spcBef>
              <a:buNone/>
              <a:defRPr sz="1100" b="0" i="0">
                <a:solidFill>
                  <a:schemeClr val="tx2"/>
                </a:solidFill>
                <a:latin typeface="Equip Light" panose="02000503000000020004" pitchFamily="2" charset="77"/>
              </a:defRPr>
            </a:lvl1pPr>
          </a:lstStyle>
          <a:p>
            <a:pPr lvl="0"/>
            <a:r>
              <a:rPr lang="en-GB"/>
              <a:t>Edit  description</a:t>
            </a:r>
          </a:p>
        </p:txBody>
      </p:sp>
      <p:sp>
        <p:nvSpPr>
          <p:cNvPr id="58" name="Text Placeholder 7">
            <a:extLst>
              <a:ext uri="{FF2B5EF4-FFF2-40B4-BE49-F238E27FC236}">
                <a16:creationId xmlns:a16="http://schemas.microsoft.com/office/drawing/2014/main" id="{D2899312-03FA-894C-BBC4-808F53A54641}"/>
              </a:ext>
            </a:extLst>
          </p:cNvPr>
          <p:cNvSpPr>
            <a:spLocks noGrp="1"/>
          </p:cNvSpPr>
          <p:nvPr>
            <p:ph type="body" sz="quarter" idx="39" hasCustomPrompt="1"/>
          </p:nvPr>
        </p:nvSpPr>
        <p:spPr>
          <a:xfrm>
            <a:off x="9226694" y="3741371"/>
            <a:ext cx="1980000" cy="334313"/>
          </a:xfrm>
          <a:prstGeom prst="rect">
            <a:avLst/>
          </a:prstGeom>
        </p:spPr>
        <p:txBody>
          <a:bodyPr wrap="square" tIns="72000" anchor="t">
            <a:spAutoFit/>
          </a:bodyPr>
          <a:lstStyle>
            <a:lvl1pPr marL="0" indent="0" algn="ctr">
              <a:lnSpc>
                <a:spcPct val="100000"/>
              </a:lnSpc>
              <a:spcBef>
                <a:spcPts val="0"/>
              </a:spcBef>
              <a:buNone/>
              <a:defRPr sz="1400" b="1" i="0">
                <a:solidFill>
                  <a:schemeClr val="tx2"/>
                </a:solidFill>
                <a:latin typeface="Equip Extended" panose="02000503030000020004" pitchFamily="2" charset="77"/>
              </a:defRPr>
            </a:lvl1pPr>
          </a:lstStyle>
          <a:p>
            <a:pPr lvl="0"/>
            <a:r>
              <a:rPr lang="en-GB"/>
              <a:t>Edit title</a:t>
            </a:r>
          </a:p>
        </p:txBody>
      </p:sp>
      <p:sp>
        <p:nvSpPr>
          <p:cNvPr id="23" name="Title 1">
            <a:extLst>
              <a:ext uri="{FF2B5EF4-FFF2-40B4-BE49-F238E27FC236}">
                <a16:creationId xmlns:a16="http://schemas.microsoft.com/office/drawing/2014/main" id="{2F5E337E-5363-444E-B64C-151EE01A0A1C}"/>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4" name="Text Placeholder 7">
            <a:extLst>
              <a:ext uri="{FF2B5EF4-FFF2-40B4-BE49-F238E27FC236}">
                <a16:creationId xmlns:a16="http://schemas.microsoft.com/office/drawing/2014/main" id="{934BD3B4-D644-2449-A94B-02668B5CF722}"/>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5" name="Image">
            <a:extLst>
              <a:ext uri="{FF2B5EF4-FFF2-40B4-BE49-F238E27FC236}">
                <a16:creationId xmlns:a16="http://schemas.microsoft.com/office/drawing/2014/main" id="{8885F84D-62B4-8846-B8B0-CD7961234D2D}"/>
              </a:ext>
            </a:extLst>
          </p:cNvPr>
          <p:cNvSpPr>
            <a:spLocks noGrp="1" noChangeAspect="1"/>
          </p:cNvSpPr>
          <p:nvPr>
            <p:ph type="pic" sz="quarter" idx="30"/>
          </p:nvPr>
        </p:nvSpPr>
        <p:spPr>
          <a:xfrm>
            <a:off x="1195198"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6" name="Image">
            <a:extLst>
              <a:ext uri="{FF2B5EF4-FFF2-40B4-BE49-F238E27FC236}">
                <a16:creationId xmlns:a16="http://schemas.microsoft.com/office/drawing/2014/main" id="{6F545324-6895-6D47-A2F2-AFBFD0FF481B}"/>
              </a:ext>
            </a:extLst>
          </p:cNvPr>
          <p:cNvSpPr>
            <a:spLocks noGrp="1" noChangeAspect="1"/>
          </p:cNvSpPr>
          <p:nvPr>
            <p:ph type="pic" sz="quarter" idx="33"/>
          </p:nvPr>
        </p:nvSpPr>
        <p:spPr>
          <a:xfrm>
            <a:off x="32580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7" name="Image">
            <a:extLst>
              <a:ext uri="{FF2B5EF4-FFF2-40B4-BE49-F238E27FC236}">
                <a16:creationId xmlns:a16="http://schemas.microsoft.com/office/drawing/2014/main" id="{64E66F48-CB29-B74E-8F70-D9D88A0B3F0F}"/>
              </a:ext>
            </a:extLst>
          </p:cNvPr>
          <p:cNvSpPr>
            <a:spLocks noGrp="1" noChangeAspect="1"/>
          </p:cNvSpPr>
          <p:nvPr>
            <p:ph type="pic" sz="quarter" idx="40"/>
          </p:nvPr>
        </p:nvSpPr>
        <p:spPr>
          <a:xfrm>
            <a:off x="53208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8" name="Image">
            <a:extLst>
              <a:ext uri="{FF2B5EF4-FFF2-40B4-BE49-F238E27FC236}">
                <a16:creationId xmlns:a16="http://schemas.microsoft.com/office/drawing/2014/main" id="{1312175E-B6B6-7B41-B4A2-52A0E65EA5C7}"/>
              </a:ext>
            </a:extLst>
          </p:cNvPr>
          <p:cNvSpPr>
            <a:spLocks noGrp="1" noChangeAspect="1"/>
          </p:cNvSpPr>
          <p:nvPr>
            <p:ph type="pic" sz="quarter" idx="41"/>
          </p:nvPr>
        </p:nvSpPr>
        <p:spPr>
          <a:xfrm>
            <a:off x="73836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9" name="Image">
            <a:extLst>
              <a:ext uri="{FF2B5EF4-FFF2-40B4-BE49-F238E27FC236}">
                <a16:creationId xmlns:a16="http://schemas.microsoft.com/office/drawing/2014/main" id="{E7C79046-3318-0F45-83B3-D00B008E7583}"/>
              </a:ext>
            </a:extLst>
          </p:cNvPr>
          <p:cNvSpPr>
            <a:spLocks noGrp="1" noChangeAspect="1"/>
          </p:cNvSpPr>
          <p:nvPr>
            <p:ph type="pic" sz="quarter" idx="42"/>
          </p:nvPr>
        </p:nvSpPr>
        <p:spPr>
          <a:xfrm>
            <a:off x="9446400" y="2034971"/>
            <a:ext cx="1544400" cy="1544400"/>
          </a:xfrm>
          <a:prstGeom prst="rect">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30" name="Text Placeholder 7">
            <a:extLst>
              <a:ext uri="{FF2B5EF4-FFF2-40B4-BE49-F238E27FC236}">
                <a16:creationId xmlns:a16="http://schemas.microsoft.com/office/drawing/2014/main" id="{14FF265B-EDF5-4DB4-933C-66A52B93E74E}"/>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99776263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_1_Info Grid 6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46152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46152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46152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86"/>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807778"/>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2483686"/>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41" name="Picture Placeholder 2">
            <a:extLst>
              <a:ext uri="{FF2B5EF4-FFF2-40B4-BE49-F238E27FC236}">
                <a16:creationId xmlns:a16="http://schemas.microsoft.com/office/drawing/2014/main" id="{7D49163B-32BB-9F49-9510-4AB0299AE781}"/>
              </a:ext>
            </a:extLst>
          </p:cNvPr>
          <p:cNvSpPr>
            <a:spLocks noGrp="1"/>
          </p:cNvSpPr>
          <p:nvPr>
            <p:ph type="pic" sz="quarter" idx="26"/>
          </p:nvPr>
        </p:nvSpPr>
        <p:spPr>
          <a:xfrm>
            <a:off x="8150400" y="3576693"/>
            <a:ext cx="29592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42" name="Text Placeholder 7">
            <a:extLst>
              <a:ext uri="{FF2B5EF4-FFF2-40B4-BE49-F238E27FC236}">
                <a16:creationId xmlns:a16="http://schemas.microsoft.com/office/drawing/2014/main" id="{7FD8B4B6-333D-5647-8430-548268393316}"/>
              </a:ext>
            </a:extLst>
          </p:cNvPr>
          <p:cNvSpPr>
            <a:spLocks noGrp="1"/>
          </p:cNvSpPr>
          <p:nvPr>
            <p:ph type="body" sz="quarter" idx="27" hasCustomPrompt="1"/>
          </p:nvPr>
        </p:nvSpPr>
        <p:spPr>
          <a:xfrm>
            <a:off x="8150400" y="4782786"/>
            <a:ext cx="29592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0F6CA4DE-E171-6040-BC8D-7FBCACBD567D}"/>
              </a:ext>
            </a:extLst>
          </p:cNvPr>
          <p:cNvSpPr>
            <a:spLocks noGrp="1"/>
          </p:cNvSpPr>
          <p:nvPr>
            <p:ph type="body" sz="quarter" idx="28" hasCustomPrompt="1"/>
          </p:nvPr>
        </p:nvSpPr>
        <p:spPr>
          <a:xfrm>
            <a:off x="8150400" y="4458693"/>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6" name="Title 1">
            <a:extLst>
              <a:ext uri="{FF2B5EF4-FFF2-40B4-BE49-F238E27FC236}">
                <a16:creationId xmlns:a16="http://schemas.microsoft.com/office/drawing/2014/main" id="{D0B82C9C-213C-5846-9418-2E92489F1114}"/>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758E9BFF-AA50-5A4B-879E-3AC820AF497A}"/>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8" name="Text Placeholder 7">
            <a:extLst>
              <a:ext uri="{FF2B5EF4-FFF2-40B4-BE49-F238E27FC236}">
                <a16:creationId xmlns:a16="http://schemas.microsoft.com/office/drawing/2014/main" id="{09563F35-8A64-4BE0-8A55-0518C1F72822}"/>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2107959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8_2_Info Grid 3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6"/>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4615200" y="1601692"/>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38" name="Picture Placeholder 2">
            <a:extLst>
              <a:ext uri="{FF2B5EF4-FFF2-40B4-BE49-F238E27FC236}">
                <a16:creationId xmlns:a16="http://schemas.microsoft.com/office/drawing/2014/main" id="{53C883FB-8C6F-304A-B2EB-1053EC429342}"/>
              </a:ext>
            </a:extLst>
          </p:cNvPr>
          <p:cNvSpPr>
            <a:spLocks noGrp="1"/>
          </p:cNvSpPr>
          <p:nvPr>
            <p:ph type="pic" sz="quarter" idx="23"/>
          </p:nvPr>
        </p:nvSpPr>
        <p:spPr>
          <a:xfrm>
            <a:off x="8150400" y="1601692"/>
            <a:ext cx="2959200" cy="2160000"/>
          </a:xfrm>
          <a:solidFill>
            <a:srgbClr val="EFF1F5"/>
          </a:solidFill>
        </p:spPr>
        <p:txBody>
          <a:bodyPr/>
          <a:lstStyle>
            <a:lvl1pPr marL="0" indent="0">
              <a:buNone/>
              <a:defRPr>
                <a:noFill/>
              </a:defRPr>
            </a:lvl1pPr>
          </a:lstStyle>
          <a:p>
            <a:r>
              <a:rPr lang="en-US"/>
              <a:t>Click icon to add picture</a:t>
            </a:r>
            <a:endParaRPr lang="en-PT"/>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4248256"/>
            <a:ext cx="2959200" cy="303536"/>
          </a:xfrm>
          <a:prstGeom prst="rect">
            <a:avLst/>
          </a:prstGeom>
        </p:spPr>
        <p:txBody>
          <a:bodyPr lIns="0" tIns="72000" rIns="0" anchor="t">
            <a:spAutoFit/>
          </a:bodyPr>
          <a:lstStyle>
            <a:lvl1pPr marL="0" indent="0">
              <a:lnSpc>
                <a:spcPct val="100000"/>
              </a:lnSpc>
              <a:spcBef>
                <a:spcPts val="1000"/>
              </a:spcBef>
              <a:buNone/>
              <a:defRPr sz="1200" b="0" i="0">
                <a:solidFill>
                  <a:schemeClr val="tx2"/>
                </a:solidFill>
                <a:latin typeface="Equip Light" panose="0200050300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3924256"/>
            <a:ext cx="2959200" cy="318924"/>
          </a:xfrm>
          <a:prstGeom prst="rect">
            <a:avLst/>
          </a:prstGeom>
        </p:spPr>
        <p:txBody>
          <a:bodyPr lIns="0" tIns="72000" rIns="0" anchor="t">
            <a:spAutoFit/>
          </a:bodyPr>
          <a:lstStyle>
            <a:lvl1pPr marL="0" indent="0">
              <a:lnSpc>
                <a:spcPct val="100000"/>
              </a:lnSpc>
              <a:buNone/>
              <a:defRPr sz="1300" b="1" i="0">
                <a:solidFill>
                  <a:schemeClr val="tx2"/>
                </a:solidFill>
                <a:latin typeface="Equip Extended" panose="02000503030000020004" pitchFamily="2" charset="77"/>
              </a:defRPr>
            </a:lvl1pPr>
          </a:lstStyle>
          <a:p>
            <a:pPr lvl="0"/>
            <a:r>
              <a:rPr lang="en-GB"/>
              <a:t>Edit title</a:t>
            </a:r>
          </a:p>
        </p:txBody>
      </p:sp>
      <p:sp>
        <p:nvSpPr>
          <p:cNvPr id="20" name="Title 1">
            <a:extLst>
              <a:ext uri="{FF2B5EF4-FFF2-40B4-BE49-F238E27FC236}">
                <a16:creationId xmlns:a16="http://schemas.microsoft.com/office/drawing/2014/main" id="{13F5FB1B-4134-D643-93B0-2904B7D5C7CE}"/>
              </a:ext>
            </a:extLst>
          </p:cNvPr>
          <p:cNvSpPr>
            <a:spLocks noGrp="1"/>
          </p:cNvSpPr>
          <p:nvPr>
            <p:ph type="title" hasCustomPrompt="1"/>
          </p:nvPr>
        </p:nvSpPr>
        <p:spPr>
          <a:xfrm>
            <a:off x="626398" y="481125"/>
            <a:ext cx="6947999" cy="488201"/>
          </a:xfrm>
          <a:prstGeom prst="rect">
            <a:avLst/>
          </a:prstGeom>
        </p:spPr>
        <p:txBody>
          <a:bodyPr wrap="square" tIns="72000" anchor="t">
            <a:spAutoFit/>
          </a:bodyPr>
          <a:lstStyle>
            <a:lvl1pPr>
              <a:lnSpc>
                <a:spcPct val="100000"/>
              </a:lnSpc>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FFA5607-5865-974E-9FD2-111D20BA8A44}"/>
              </a:ext>
            </a:extLst>
          </p:cNvPr>
          <p:cNvSpPr>
            <a:spLocks noGrp="1"/>
          </p:cNvSpPr>
          <p:nvPr>
            <p:ph type="body" sz="quarter" idx="29" hasCustomPrompt="1"/>
          </p:nvPr>
        </p:nvSpPr>
        <p:spPr>
          <a:xfrm>
            <a:off x="626401" y="930188"/>
            <a:ext cx="6947999" cy="365091"/>
          </a:xfrm>
          <a:prstGeom prst="rect">
            <a:avLst/>
          </a:prstGeom>
        </p:spPr>
        <p:txBody>
          <a:bodyPr wrap="square" tIns="72000" anchor="t">
            <a:spAutoFit/>
          </a:bodyPr>
          <a:lstStyle>
            <a:lvl1pPr marL="0" indent="0">
              <a:lnSpc>
                <a:spcPct val="100000"/>
              </a:lnSpc>
              <a:buNone/>
              <a:defRPr sz="1600" b="0" i="0">
                <a:solidFill>
                  <a:schemeClr val="tx2"/>
                </a:solidFill>
                <a:latin typeface="Equip Extended Light" panose="02000503000000020004" pitchFamily="2" charset="77"/>
              </a:defRPr>
            </a:lvl1pPr>
          </a:lstStyle>
          <a:p>
            <a:pPr lvl="0"/>
            <a:r>
              <a:rPr lang="en-GB"/>
              <a:t>Edit subtitle</a:t>
            </a:r>
          </a:p>
        </p:txBody>
      </p:sp>
      <p:sp>
        <p:nvSpPr>
          <p:cNvPr id="17" name="Text Placeholder 7">
            <a:extLst>
              <a:ext uri="{FF2B5EF4-FFF2-40B4-BE49-F238E27FC236}">
                <a16:creationId xmlns:a16="http://schemas.microsoft.com/office/drawing/2014/main" id="{1840F688-BB01-4DB6-AF20-F200B3AD223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23483863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8_3_Info Grid 4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808342"/>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248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9" name="Picture Placeholder 2">
            <a:extLst>
              <a:ext uri="{FF2B5EF4-FFF2-40B4-BE49-F238E27FC236}">
                <a16:creationId xmlns:a16="http://schemas.microsoft.com/office/drawing/2014/main" id="{C815F6FA-FA4A-0D48-B250-FA15B10B2BAF}"/>
              </a:ext>
            </a:extLst>
          </p:cNvPr>
          <p:cNvSpPr>
            <a:spLocks noGrp="1"/>
          </p:cNvSpPr>
          <p:nvPr>
            <p:ph type="pic" sz="quarter" idx="14"/>
          </p:nvPr>
        </p:nvSpPr>
        <p:spPr>
          <a:xfrm>
            <a:off x="1079996" y="3577257"/>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0" name="Text Placeholder 7">
            <a:extLst>
              <a:ext uri="{FF2B5EF4-FFF2-40B4-BE49-F238E27FC236}">
                <a16:creationId xmlns:a16="http://schemas.microsoft.com/office/drawing/2014/main" id="{31AD72F1-2D57-A849-B179-ED5ECC5D261E}"/>
              </a:ext>
            </a:extLst>
          </p:cNvPr>
          <p:cNvSpPr>
            <a:spLocks noGrp="1"/>
          </p:cNvSpPr>
          <p:nvPr>
            <p:ph type="body" sz="quarter" idx="15" hasCustomPrompt="1"/>
          </p:nvPr>
        </p:nvSpPr>
        <p:spPr>
          <a:xfrm>
            <a:off x="1079996" y="47833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1" name="Text Placeholder 7">
            <a:extLst>
              <a:ext uri="{FF2B5EF4-FFF2-40B4-BE49-F238E27FC236}">
                <a16:creationId xmlns:a16="http://schemas.microsoft.com/office/drawing/2014/main" id="{52BD842F-676B-D54A-8CB2-A21AF7ECD226}"/>
              </a:ext>
            </a:extLst>
          </p:cNvPr>
          <p:cNvSpPr>
            <a:spLocks noGrp="1"/>
          </p:cNvSpPr>
          <p:nvPr>
            <p:ph type="body" sz="quarter" idx="16" hasCustomPrompt="1"/>
          </p:nvPr>
        </p:nvSpPr>
        <p:spPr>
          <a:xfrm>
            <a:off x="1079998" y="4459257"/>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2807778"/>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2483686"/>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5" name="Picture Placeholder 2">
            <a:extLst>
              <a:ext uri="{FF2B5EF4-FFF2-40B4-BE49-F238E27FC236}">
                <a16:creationId xmlns:a16="http://schemas.microsoft.com/office/drawing/2014/main" id="{8C090773-D50F-134A-A9EE-A2F377D60A95}"/>
              </a:ext>
            </a:extLst>
          </p:cNvPr>
          <p:cNvSpPr>
            <a:spLocks noGrp="1"/>
          </p:cNvSpPr>
          <p:nvPr>
            <p:ph type="pic" sz="quarter" idx="20"/>
          </p:nvPr>
        </p:nvSpPr>
        <p:spPr>
          <a:xfrm>
            <a:off x="6382800" y="3576693"/>
            <a:ext cx="4726800" cy="72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6" name="Text Placeholder 7">
            <a:extLst>
              <a:ext uri="{FF2B5EF4-FFF2-40B4-BE49-F238E27FC236}">
                <a16:creationId xmlns:a16="http://schemas.microsoft.com/office/drawing/2014/main" id="{D1B67FFB-6356-7B4A-AD9B-8C36E39A2BEA}"/>
              </a:ext>
            </a:extLst>
          </p:cNvPr>
          <p:cNvSpPr>
            <a:spLocks noGrp="1"/>
          </p:cNvSpPr>
          <p:nvPr>
            <p:ph type="body" sz="quarter" idx="21" hasCustomPrompt="1"/>
          </p:nvPr>
        </p:nvSpPr>
        <p:spPr>
          <a:xfrm>
            <a:off x="6382800" y="4782786"/>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7" name="Text Placeholder 7">
            <a:extLst>
              <a:ext uri="{FF2B5EF4-FFF2-40B4-BE49-F238E27FC236}">
                <a16:creationId xmlns:a16="http://schemas.microsoft.com/office/drawing/2014/main" id="{CC6A9331-7403-8C41-BA08-371BB5F2BF90}"/>
              </a:ext>
            </a:extLst>
          </p:cNvPr>
          <p:cNvSpPr>
            <a:spLocks noGrp="1"/>
          </p:cNvSpPr>
          <p:nvPr>
            <p:ph type="body" sz="quarter" idx="22" hasCustomPrompt="1"/>
          </p:nvPr>
        </p:nvSpPr>
        <p:spPr>
          <a:xfrm>
            <a:off x="6382800" y="4458693"/>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20" name="Title 1">
            <a:extLst>
              <a:ext uri="{FF2B5EF4-FFF2-40B4-BE49-F238E27FC236}">
                <a16:creationId xmlns:a16="http://schemas.microsoft.com/office/drawing/2014/main" id="{3E9F7D8B-7AED-B540-85BF-09B860DA6532}"/>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DDC1FE9-9969-A543-8F55-E3335770E026}"/>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8509B05D-41BE-41F1-BD50-39E7A6635043}"/>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96790290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8_4_Info Grid 2 Phot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50"/>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42482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392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32" name="Picture Placeholder 2">
            <a:extLst>
              <a:ext uri="{FF2B5EF4-FFF2-40B4-BE49-F238E27FC236}">
                <a16:creationId xmlns:a16="http://schemas.microsoft.com/office/drawing/2014/main" id="{862049ED-9F44-F547-B1DA-65C3ADFDD8CC}"/>
              </a:ext>
            </a:extLst>
          </p:cNvPr>
          <p:cNvSpPr>
            <a:spLocks noGrp="1"/>
          </p:cNvSpPr>
          <p:nvPr>
            <p:ph type="pic" sz="quarter" idx="17"/>
          </p:nvPr>
        </p:nvSpPr>
        <p:spPr>
          <a:xfrm>
            <a:off x="6382800" y="1601686"/>
            <a:ext cx="4726800" cy="2160000"/>
          </a:xfrm>
          <a:solidFill>
            <a:srgbClr val="EFF1F5"/>
          </a:solidFill>
        </p:spPr>
        <p:txBody>
          <a:bodyPr/>
          <a:lstStyle>
            <a:lvl1pPr marL="0" indent="0">
              <a:spcBef>
                <a:spcPts val="0"/>
              </a:spcBef>
              <a:buNone/>
              <a:defRPr>
                <a:noFill/>
              </a:defRPr>
            </a:lvl1pPr>
          </a:lstStyle>
          <a:p>
            <a:r>
              <a:rPr lang="en-US"/>
              <a:t>Click icon to add picture</a:t>
            </a:r>
            <a:endParaRPr lang="en-PT"/>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6382800" y="4248250"/>
            <a:ext cx="4726800" cy="303536"/>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Edit  Description</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6382800" y="3924250"/>
            <a:ext cx="47268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title</a:t>
            </a:r>
          </a:p>
        </p:txBody>
      </p:sp>
      <p:sp>
        <p:nvSpPr>
          <p:cNvPr id="15" name="Title 1">
            <a:extLst>
              <a:ext uri="{FF2B5EF4-FFF2-40B4-BE49-F238E27FC236}">
                <a16:creationId xmlns:a16="http://schemas.microsoft.com/office/drawing/2014/main" id="{683F9832-0E73-D947-AAF3-4B30F596F30A}"/>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6" name="Text Placeholder 7">
            <a:extLst>
              <a:ext uri="{FF2B5EF4-FFF2-40B4-BE49-F238E27FC236}">
                <a16:creationId xmlns:a16="http://schemas.microsoft.com/office/drawing/2014/main" id="{6D6B6881-E091-5544-8441-AE38D721C394}"/>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7" name="Text Placeholder 7">
            <a:extLst>
              <a:ext uri="{FF2B5EF4-FFF2-40B4-BE49-F238E27FC236}">
                <a16:creationId xmlns:a16="http://schemas.microsoft.com/office/drawing/2014/main" id="{071F68A2-DA05-4068-B163-CF90C3565708}"/>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2234136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9_1_Grid 15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7" name="Picture Placeholder 2">
            <a:extLst>
              <a:ext uri="{FF2B5EF4-FFF2-40B4-BE49-F238E27FC236}">
                <a16:creationId xmlns:a16="http://schemas.microsoft.com/office/drawing/2014/main" id="{C3CE8D92-38BD-614B-91DD-18DC54748071}"/>
              </a:ext>
            </a:extLst>
          </p:cNvPr>
          <p:cNvSpPr>
            <a:spLocks noGrp="1"/>
          </p:cNvSpPr>
          <p:nvPr>
            <p:ph type="pic" sz="quarter" idx="31"/>
          </p:nvPr>
        </p:nvSpPr>
        <p:spPr>
          <a:xfrm>
            <a:off x="1079998"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1" name="Picture Placeholder 2">
            <a:extLst>
              <a:ext uri="{FF2B5EF4-FFF2-40B4-BE49-F238E27FC236}">
                <a16:creationId xmlns:a16="http://schemas.microsoft.com/office/drawing/2014/main" id="{BD8723A2-8B7A-BF49-844F-CA763CFB2EC5}"/>
              </a:ext>
            </a:extLst>
          </p:cNvPr>
          <p:cNvSpPr>
            <a:spLocks noGrp="1"/>
          </p:cNvSpPr>
          <p:nvPr>
            <p:ph type="pic" sz="quarter" idx="34"/>
          </p:nvPr>
        </p:nvSpPr>
        <p:spPr>
          <a:xfrm>
            <a:off x="3142800"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BFA7371F-28F3-F14B-89D0-39E7B6AF632E}"/>
              </a:ext>
            </a:extLst>
          </p:cNvPr>
          <p:cNvSpPr>
            <a:spLocks noGrp="1"/>
          </p:cNvSpPr>
          <p:nvPr>
            <p:ph type="pic" sz="quarter" idx="37"/>
          </p:nvPr>
        </p:nvSpPr>
        <p:spPr>
          <a:xfrm>
            <a:off x="5230800"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BCAE21E1-E113-BA43-B745-A638C90BFE65}"/>
              </a:ext>
            </a:extLst>
          </p:cNvPr>
          <p:cNvSpPr>
            <a:spLocks noGrp="1"/>
          </p:cNvSpPr>
          <p:nvPr>
            <p:ph type="pic" sz="quarter" idx="40"/>
          </p:nvPr>
        </p:nvSpPr>
        <p:spPr>
          <a:xfrm>
            <a:off x="7293600"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1602248"/>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013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5" name="Picture Placeholder 2">
            <a:extLst>
              <a:ext uri="{FF2B5EF4-FFF2-40B4-BE49-F238E27FC236}">
                <a16:creationId xmlns:a16="http://schemas.microsoft.com/office/drawing/2014/main" id="{3BEE0D5A-078A-8A4B-AAD7-D15A9AAD3067}"/>
              </a:ext>
            </a:extLst>
          </p:cNvPr>
          <p:cNvSpPr>
            <a:spLocks noGrp="1"/>
          </p:cNvSpPr>
          <p:nvPr>
            <p:ph type="pic" sz="quarter" idx="43"/>
          </p:nvPr>
        </p:nvSpPr>
        <p:spPr>
          <a:xfrm>
            <a:off x="9356400" y="4381200"/>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6" name="Title 1">
            <a:extLst>
              <a:ext uri="{FF2B5EF4-FFF2-40B4-BE49-F238E27FC236}">
                <a16:creationId xmlns:a16="http://schemas.microsoft.com/office/drawing/2014/main" id="{3F551236-9B9E-EF42-A11C-481BEA029EA7}"/>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32" name="Text Placeholder 7">
            <a:extLst>
              <a:ext uri="{FF2B5EF4-FFF2-40B4-BE49-F238E27FC236}">
                <a16:creationId xmlns:a16="http://schemas.microsoft.com/office/drawing/2014/main" id="{CBDED97A-72E2-844C-A937-FB2BD44BD031}"/>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33" name="Text Placeholder 7">
            <a:extLst>
              <a:ext uri="{FF2B5EF4-FFF2-40B4-BE49-F238E27FC236}">
                <a16:creationId xmlns:a16="http://schemas.microsoft.com/office/drawing/2014/main" id="{D6EF3D8F-EF85-4730-9B73-1AE439F408A9}"/>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42756095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9_2_Grid 10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6" name="Picture Placeholder 2">
            <a:extLst>
              <a:ext uri="{FF2B5EF4-FFF2-40B4-BE49-F238E27FC236}">
                <a16:creationId xmlns:a16="http://schemas.microsoft.com/office/drawing/2014/main" id="{831B92B8-57A0-F045-B5AF-3A0E0ADDDCF9}"/>
              </a:ext>
            </a:extLst>
          </p:cNvPr>
          <p:cNvSpPr>
            <a:spLocks noGrp="1"/>
          </p:cNvSpPr>
          <p:nvPr>
            <p:ph type="pic" sz="quarter" idx="30"/>
          </p:nvPr>
        </p:nvSpPr>
        <p:spPr>
          <a:xfrm>
            <a:off x="1079998" y="3716407"/>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142800" y="2305455"/>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0" name="Picture Placeholder 2">
            <a:extLst>
              <a:ext uri="{FF2B5EF4-FFF2-40B4-BE49-F238E27FC236}">
                <a16:creationId xmlns:a16="http://schemas.microsoft.com/office/drawing/2014/main" id="{98BD8D0D-DD4A-7544-A18D-4BCED2CED9DA}"/>
              </a:ext>
            </a:extLst>
          </p:cNvPr>
          <p:cNvSpPr>
            <a:spLocks noGrp="1"/>
          </p:cNvSpPr>
          <p:nvPr>
            <p:ph type="pic" sz="quarter" idx="33"/>
          </p:nvPr>
        </p:nvSpPr>
        <p:spPr>
          <a:xfrm>
            <a:off x="3142800" y="3716407"/>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5230800" y="2305455"/>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3" name="Picture Placeholder 2">
            <a:extLst>
              <a:ext uri="{FF2B5EF4-FFF2-40B4-BE49-F238E27FC236}">
                <a16:creationId xmlns:a16="http://schemas.microsoft.com/office/drawing/2014/main" id="{5E21C6BE-5AD4-7244-BF35-C884C3F9573C}"/>
              </a:ext>
            </a:extLst>
          </p:cNvPr>
          <p:cNvSpPr>
            <a:spLocks noGrp="1"/>
          </p:cNvSpPr>
          <p:nvPr>
            <p:ph type="pic" sz="quarter" idx="36"/>
          </p:nvPr>
        </p:nvSpPr>
        <p:spPr>
          <a:xfrm>
            <a:off x="5230800" y="3716407"/>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7293600" y="2305455"/>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28" name="Picture Placeholder 2">
            <a:extLst>
              <a:ext uri="{FF2B5EF4-FFF2-40B4-BE49-F238E27FC236}">
                <a16:creationId xmlns:a16="http://schemas.microsoft.com/office/drawing/2014/main" id="{A19C3851-927A-854C-B3EC-5ADA1E7EAAF6}"/>
              </a:ext>
            </a:extLst>
          </p:cNvPr>
          <p:cNvSpPr>
            <a:spLocks noGrp="1"/>
          </p:cNvSpPr>
          <p:nvPr>
            <p:ph type="pic" sz="quarter" idx="39"/>
          </p:nvPr>
        </p:nvSpPr>
        <p:spPr>
          <a:xfrm>
            <a:off x="7293600" y="3716407"/>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0" name="Picture Placeholder 2">
            <a:extLst>
              <a:ext uri="{FF2B5EF4-FFF2-40B4-BE49-F238E27FC236}">
                <a16:creationId xmlns:a16="http://schemas.microsoft.com/office/drawing/2014/main" id="{D8C6B86C-014B-3043-9715-CC3F9E283AF2}"/>
              </a:ext>
            </a:extLst>
          </p:cNvPr>
          <p:cNvSpPr>
            <a:spLocks noGrp="1"/>
          </p:cNvSpPr>
          <p:nvPr>
            <p:ph type="pic" sz="quarter" idx="41"/>
          </p:nvPr>
        </p:nvSpPr>
        <p:spPr>
          <a:xfrm>
            <a:off x="9356400" y="2305455"/>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31" name="Picture Placeholder 2">
            <a:extLst>
              <a:ext uri="{FF2B5EF4-FFF2-40B4-BE49-F238E27FC236}">
                <a16:creationId xmlns:a16="http://schemas.microsoft.com/office/drawing/2014/main" id="{F7183DE3-B071-274A-A2F5-57F934506F2D}"/>
              </a:ext>
            </a:extLst>
          </p:cNvPr>
          <p:cNvSpPr>
            <a:spLocks noGrp="1"/>
          </p:cNvSpPr>
          <p:nvPr>
            <p:ph type="pic" sz="quarter" idx="42"/>
          </p:nvPr>
        </p:nvSpPr>
        <p:spPr>
          <a:xfrm>
            <a:off x="9356400" y="3716407"/>
            <a:ext cx="1774800" cy="1080000"/>
          </a:xfrm>
          <a:noFill/>
        </p:spPr>
        <p:txBody>
          <a:bodyPr/>
          <a:lstStyle>
            <a:lvl1pPr marL="0" indent="0">
              <a:spcBef>
                <a:spcPts val="0"/>
              </a:spcBef>
              <a:buNone/>
              <a:defRPr>
                <a:noFill/>
              </a:defRPr>
            </a:lvl1pPr>
          </a:lstStyle>
          <a:p>
            <a:r>
              <a:rPr lang="en-US"/>
              <a:t>Click icon to add picture</a:t>
            </a:r>
            <a:endParaRPr lang="en-PT"/>
          </a:p>
        </p:txBody>
      </p:sp>
      <p:sp>
        <p:nvSpPr>
          <p:cNvPr id="18" name="Title 1">
            <a:extLst>
              <a:ext uri="{FF2B5EF4-FFF2-40B4-BE49-F238E27FC236}">
                <a16:creationId xmlns:a16="http://schemas.microsoft.com/office/drawing/2014/main" id="{EB07C7CA-8E4F-FD43-97AE-99C176346886}"/>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F5A48B05-6F92-B540-9AE6-40E9E29973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4" name="Text Placeholder 7">
            <a:extLst>
              <a:ext uri="{FF2B5EF4-FFF2-40B4-BE49-F238E27FC236}">
                <a16:creationId xmlns:a16="http://schemas.microsoft.com/office/drawing/2014/main" id="{EF2A8B18-27F3-436C-B4F4-59B7C611594C}"/>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585806667"/>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9_3_Grid 8 Logos">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sp>
        <p:nvSpPr>
          <p:cNvPr id="21" name="Picture Placeholder 2">
            <a:extLst>
              <a:ext uri="{FF2B5EF4-FFF2-40B4-BE49-F238E27FC236}">
                <a16:creationId xmlns:a16="http://schemas.microsoft.com/office/drawing/2014/main" id="{2FD74483-D57A-ED4E-81B9-FE63F6122A80}"/>
              </a:ext>
            </a:extLst>
          </p:cNvPr>
          <p:cNvSpPr>
            <a:spLocks noGrp="1"/>
          </p:cNvSpPr>
          <p:nvPr>
            <p:ph type="pic" sz="quarter" idx="40"/>
          </p:nvPr>
        </p:nvSpPr>
        <p:spPr>
          <a:xfrm>
            <a:off x="1079998" y="3716407"/>
            <a:ext cx="2289600" cy="1080000"/>
          </a:xfrm>
          <a:noFill/>
        </p:spPr>
        <p:txBody>
          <a:bodyPr/>
          <a:lstStyle>
            <a:lvl1pPr marL="0" indent="0">
              <a:spcBef>
                <a:spcPts val="0"/>
              </a:spcBef>
              <a:buNone/>
              <a:defRPr>
                <a:noFill/>
              </a:defRPr>
            </a:lvl1pPr>
          </a:lstStyle>
          <a:p>
            <a:r>
              <a:rPr lang="en-US"/>
              <a:t>Click icon to add picture</a:t>
            </a: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3" name="Picture Placeholder 2">
            <a:extLst>
              <a:ext uri="{FF2B5EF4-FFF2-40B4-BE49-F238E27FC236}">
                <a16:creationId xmlns:a16="http://schemas.microsoft.com/office/drawing/2014/main" id="{FD3A5CC7-D75C-D440-A8AD-DE20599ED69B}"/>
              </a:ext>
            </a:extLst>
          </p:cNvPr>
          <p:cNvSpPr>
            <a:spLocks noGrp="1"/>
          </p:cNvSpPr>
          <p:nvPr>
            <p:ph type="pic" sz="quarter" idx="11"/>
          </p:nvPr>
        </p:nvSpPr>
        <p:spPr>
          <a:xfrm>
            <a:off x="1079998" y="2305455"/>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19" name="Picture Placeholder 2">
            <a:extLst>
              <a:ext uri="{FF2B5EF4-FFF2-40B4-BE49-F238E27FC236}">
                <a16:creationId xmlns:a16="http://schemas.microsoft.com/office/drawing/2014/main" id="{4C97D981-5ED7-D74C-B577-C52D703DA70F}"/>
              </a:ext>
            </a:extLst>
          </p:cNvPr>
          <p:cNvSpPr>
            <a:spLocks noGrp="1"/>
          </p:cNvSpPr>
          <p:nvPr>
            <p:ph type="pic" sz="quarter" idx="32"/>
          </p:nvPr>
        </p:nvSpPr>
        <p:spPr>
          <a:xfrm>
            <a:off x="3666309" y="2305455"/>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22" name="Picture Placeholder 2">
            <a:extLst>
              <a:ext uri="{FF2B5EF4-FFF2-40B4-BE49-F238E27FC236}">
                <a16:creationId xmlns:a16="http://schemas.microsoft.com/office/drawing/2014/main" id="{E051EBB6-B820-7D4D-A9EE-45232BAE6091}"/>
              </a:ext>
            </a:extLst>
          </p:cNvPr>
          <p:cNvSpPr>
            <a:spLocks noGrp="1"/>
          </p:cNvSpPr>
          <p:nvPr>
            <p:ph type="pic" sz="quarter" idx="35"/>
          </p:nvPr>
        </p:nvSpPr>
        <p:spPr>
          <a:xfrm>
            <a:off x="6252618" y="2305455"/>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27" name="Picture Placeholder 2">
            <a:extLst>
              <a:ext uri="{FF2B5EF4-FFF2-40B4-BE49-F238E27FC236}">
                <a16:creationId xmlns:a16="http://schemas.microsoft.com/office/drawing/2014/main" id="{E51D7EF8-DED9-BF4E-BD53-AED364A78AF7}"/>
              </a:ext>
            </a:extLst>
          </p:cNvPr>
          <p:cNvSpPr>
            <a:spLocks noGrp="1"/>
          </p:cNvSpPr>
          <p:nvPr>
            <p:ph type="pic" sz="quarter" idx="38"/>
          </p:nvPr>
        </p:nvSpPr>
        <p:spPr>
          <a:xfrm>
            <a:off x="8841600" y="2305455"/>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24" name="Picture Placeholder 2">
            <a:extLst>
              <a:ext uri="{FF2B5EF4-FFF2-40B4-BE49-F238E27FC236}">
                <a16:creationId xmlns:a16="http://schemas.microsoft.com/office/drawing/2014/main" id="{2E285179-D040-0043-B89D-273B9236FE0E}"/>
              </a:ext>
            </a:extLst>
          </p:cNvPr>
          <p:cNvSpPr>
            <a:spLocks noGrp="1"/>
          </p:cNvSpPr>
          <p:nvPr>
            <p:ph type="pic" sz="quarter" idx="41"/>
          </p:nvPr>
        </p:nvSpPr>
        <p:spPr>
          <a:xfrm>
            <a:off x="3666309" y="3716407"/>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29" name="Picture Placeholder 2">
            <a:extLst>
              <a:ext uri="{FF2B5EF4-FFF2-40B4-BE49-F238E27FC236}">
                <a16:creationId xmlns:a16="http://schemas.microsoft.com/office/drawing/2014/main" id="{633611EE-9237-E744-9AFE-00AFFE0ECB06}"/>
              </a:ext>
            </a:extLst>
          </p:cNvPr>
          <p:cNvSpPr>
            <a:spLocks noGrp="1"/>
          </p:cNvSpPr>
          <p:nvPr>
            <p:ph type="pic" sz="quarter" idx="42"/>
          </p:nvPr>
        </p:nvSpPr>
        <p:spPr>
          <a:xfrm>
            <a:off x="6252618" y="3716407"/>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32" name="Picture Placeholder 2">
            <a:extLst>
              <a:ext uri="{FF2B5EF4-FFF2-40B4-BE49-F238E27FC236}">
                <a16:creationId xmlns:a16="http://schemas.microsoft.com/office/drawing/2014/main" id="{AA75E857-B716-BC40-A09E-D16FDA7F3CE6}"/>
              </a:ext>
            </a:extLst>
          </p:cNvPr>
          <p:cNvSpPr>
            <a:spLocks noGrp="1"/>
          </p:cNvSpPr>
          <p:nvPr>
            <p:ph type="pic" sz="quarter" idx="43"/>
          </p:nvPr>
        </p:nvSpPr>
        <p:spPr>
          <a:xfrm>
            <a:off x="8841600" y="3716407"/>
            <a:ext cx="2289600" cy="1080000"/>
          </a:xfrm>
          <a:noFill/>
        </p:spPr>
        <p:txBody>
          <a:bodyPr/>
          <a:lstStyle>
            <a:lvl1pPr marL="0" indent="0">
              <a:spcBef>
                <a:spcPts val="0"/>
              </a:spcBef>
              <a:buNone/>
              <a:defRPr>
                <a:noFill/>
              </a:defRPr>
            </a:lvl1pPr>
          </a:lstStyle>
          <a:p>
            <a:r>
              <a:rPr lang="en-US"/>
              <a:t>Click icon to add picture</a:t>
            </a:r>
            <a:endParaRPr lang="en-PT"/>
          </a:p>
        </p:txBody>
      </p:sp>
      <p:sp>
        <p:nvSpPr>
          <p:cNvPr id="16" name="Title 1">
            <a:extLst>
              <a:ext uri="{FF2B5EF4-FFF2-40B4-BE49-F238E27FC236}">
                <a16:creationId xmlns:a16="http://schemas.microsoft.com/office/drawing/2014/main" id="{9CBB35CE-50C6-0846-8434-DFB962523E3F}"/>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17" name="Text Placeholder 7">
            <a:extLst>
              <a:ext uri="{FF2B5EF4-FFF2-40B4-BE49-F238E27FC236}">
                <a16:creationId xmlns:a16="http://schemas.microsoft.com/office/drawing/2014/main" id="{C8C7F4C6-73A3-514A-94B5-75CF41FA359B}"/>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8" name="Text Placeholder 7">
            <a:extLst>
              <a:ext uri="{FF2B5EF4-FFF2-40B4-BE49-F238E27FC236}">
                <a16:creationId xmlns:a16="http://schemas.microsoft.com/office/drawing/2014/main" id="{A49A0BBB-5C0D-4F8F-9912-45AA8E036690}"/>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89745391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0_1_Content Grid 6">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3" name="Text Placeholder 7">
            <a:extLst>
              <a:ext uri="{FF2B5EF4-FFF2-40B4-BE49-F238E27FC236}">
                <a16:creationId xmlns:a16="http://schemas.microsoft.com/office/drawing/2014/main" id="{A3808C06-B826-5343-B051-30B66A008202}"/>
              </a:ext>
            </a:extLst>
          </p:cNvPr>
          <p:cNvSpPr>
            <a:spLocks noGrp="1"/>
          </p:cNvSpPr>
          <p:nvPr>
            <p:ph type="body" sz="quarter" idx="18" hasCustomPrompt="1"/>
          </p:nvPr>
        </p:nvSpPr>
        <p:spPr>
          <a:xfrm>
            <a:off x="46152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4" name="Text Placeholder 7">
            <a:extLst>
              <a:ext uri="{FF2B5EF4-FFF2-40B4-BE49-F238E27FC236}">
                <a16:creationId xmlns:a16="http://schemas.microsoft.com/office/drawing/2014/main" id="{AA63282C-1AB0-5649-94A0-37AAFE4BD403}"/>
              </a:ext>
            </a:extLst>
          </p:cNvPr>
          <p:cNvSpPr>
            <a:spLocks noGrp="1"/>
          </p:cNvSpPr>
          <p:nvPr>
            <p:ph type="body" sz="quarter" idx="19" hasCustomPrompt="1"/>
          </p:nvPr>
        </p:nvSpPr>
        <p:spPr>
          <a:xfrm>
            <a:off x="46152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9" name="Text Placeholder 7">
            <a:extLst>
              <a:ext uri="{FF2B5EF4-FFF2-40B4-BE49-F238E27FC236}">
                <a16:creationId xmlns:a16="http://schemas.microsoft.com/office/drawing/2014/main" id="{76AE97C1-AEF1-8748-9972-E8866894FA6C}"/>
              </a:ext>
            </a:extLst>
          </p:cNvPr>
          <p:cNvSpPr>
            <a:spLocks noGrp="1"/>
          </p:cNvSpPr>
          <p:nvPr>
            <p:ph type="body" sz="quarter" idx="24" hasCustomPrompt="1"/>
          </p:nvPr>
        </p:nvSpPr>
        <p:spPr>
          <a:xfrm>
            <a:off x="8150400" y="2245523"/>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40" name="Text Placeholder 7">
            <a:extLst>
              <a:ext uri="{FF2B5EF4-FFF2-40B4-BE49-F238E27FC236}">
                <a16:creationId xmlns:a16="http://schemas.microsoft.com/office/drawing/2014/main" id="{6703B4E2-4E83-6C40-8311-F8A7ADDD17F4}"/>
              </a:ext>
            </a:extLst>
          </p:cNvPr>
          <p:cNvSpPr>
            <a:spLocks noGrp="1"/>
          </p:cNvSpPr>
          <p:nvPr>
            <p:ph type="body" sz="quarter" idx="25" hasCustomPrompt="1"/>
          </p:nvPr>
        </p:nvSpPr>
        <p:spPr>
          <a:xfrm>
            <a:off x="8150400" y="1721468"/>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1" name="Text Placeholder 7">
            <a:extLst>
              <a:ext uri="{FF2B5EF4-FFF2-40B4-BE49-F238E27FC236}">
                <a16:creationId xmlns:a16="http://schemas.microsoft.com/office/drawing/2014/main" id="{6DE17E62-075A-504D-8851-553C3AA4370E}"/>
              </a:ext>
            </a:extLst>
          </p:cNvPr>
          <p:cNvSpPr>
            <a:spLocks noGrp="1"/>
          </p:cNvSpPr>
          <p:nvPr>
            <p:ph type="body" sz="quarter" idx="32" hasCustomPrompt="1"/>
          </p:nvPr>
        </p:nvSpPr>
        <p:spPr>
          <a:xfrm>
            <a:off x="46151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5" name="Text Placeholder 7">
            <a:extLst>
              <a:ext uri="{FF2B5EF4-FFF2-40B4-BE49-F238E27FC236}">
                <a16:creationId xmlns:a16="http://schemas.microsoft.com/office/drawing/2014/main" id="{354F0F84-4C72-2B45-8421-67AF6C9767C7}"/>
              </a:ext>
            </a:extLst>
          </p:cNvPr>
          <p:cNvSpPr>
            <a:spLocks noGrp="1"/>
          </p:cNvSpPr>
          <p:nvPr>
            <p:ph type="body" sz="quarter" idx="33" hasCustomPrompt="1"/>
          </p:nvPr>
        </p:nvSpPr>
        <p:spPr>
          <a:xfrm>
            <a:off x="46151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36" name="Text Placeholder 7">
            <a:extLst>
              <a:ext uri="{FF2B5EF4-FFF2-40B4-BE49-F238E27FC236}">
                <a16:creationId xmlns:a16="http://schemas.microsoft.com/office/drawing/2014/main" id="{B1EB0EF6-3E97-1C43-AEE5-CAFBB232471D}"/>
              </a:ext>
            </a:extLst>
          </p:cNvPr>
          <p:cNvSpPr>
            <a:spLocks noGrp="1"/>
          </p:cNvSpPr>
          <p:nvPr>
            <p:ph type="body" sz="quarter" idx="34" hasCustomPrompt="1"/>
          </p:nvPr>
        </p:nvSpPr>
        <p:spPr>
          <a:xfrm>
            <a:off x="8150398" y="4132586"/>
            <a:ext cx="29592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Based on the storage and processing technologies employed, it is possible to distinguish four distinct phases of IT development.</a:t>
            </a:r>
          </a:p>
        </p:txBody>
      </p:sp>
      <p:sp>
        <p:nvSpPr>
          <p:cNvPr id="37" name="Text Placeholder 7">
            <a:extLst>
              <a:ext uri="{FF2B5EF4-FFF2-40B4-BE49-F238E27FC236}">
                <a16:creationId xmlns:a16="http://schemas.microsoft.com/office/drawing/2014/main" id="{D776AAEC-9BBF-4B43-8D9F-3E17E9636C71}"/>
              </a:ext>
            </a:extLst>
          </p:cNvPr>
          <p:cNvSpPr>
            <a:spLocks noGrp="1"/>
          </p:cNvSpPr>
          <p:nvPr>
            <p:ph type="body" sz="quarter" idx="35" hasCustomPrompt="1"/>
          </p:nvPr>
        </p:nvSpPr>
        <p:spPr>
          <a:xfrm>
            <a:off x="8150398" y="3608531"/>
            <a:ext cx="2959200" cy="318924"/>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Edit this multiple lines option title</a:t>
            </a:r>
          </a:p>
        </p:txBody>
      </p:sp>
      <p:sp>
        <p:nvSpPr>
          <p:cNvPr id="26" name="Title 1">
            <a:extLst>
              <a:ext uri="{FF2B5EF4-FFF2-40B4-BE49-F238E27FC236}">
                <a16:creationId xmlns:a16="http://schemas.microsoft.com/office/drawing/2014/main" id="{7DC6060D-667D-C24D-A32A-F6C74E8CC0E8}"/>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7" name="Text Placeholder 7">
            <a:extLst>
              <a:ext uri="{FF2B5EF4-FFF2-40B4-BE49-F238E27FC236}">
                <a16:creationId xmlns:a16="http://schemas.microsoft.com/office/drawing/2014/main" id="{4403707B-0BC6-FA48-B11C-B3E36110D2BF}"/>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D421D61-0121-B048-BD67-845AB0AE5D30}"/>
              </a:ext>
            </a:extLst>
          </p:cNvPr>
          <p:cNvSpPr>
            <a:spLocks noGrp="1"/>
          </p:cNvSpPr>
          <p:nvPr>
            <p:ph type="pic" sz="quarter" idx="36"/>
          </p:nvPr>
        </p:nvSpPr>
        <p:spPr>
          <a:xfrm>
            <a:off x="1079500"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27FD90B4-583B-4648-AE73-8D6897B1FB3A}"/>
              </a:ext>
            </a:extLst>
          </p:cNvPr>
          <p:cNvSpPr>
            <a:spLocks noGrp="1"/>
          </p:cNvSpPr>
          <p:nvPr>
            <p:ph type="pic" sz="quarter" idx="37"/>
          </p:nvPr>
        </p:nvSpPr>
        <p:spPr>
          <a:xfrm>
            <a:off x="46152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2" name="Picture Placeholder 3">
            <a:extLst>
              <a:ext uri="{FF2B5EF4-FFF2-40B4-BE49-F238E27FC236}">
                <a16:creationId xmlns:a16="http://schemas.microsoft.com/office/drawing/2014/main" id="{4AC68B1E-19E8-4F46-A74E-B8B7A6035D82}"/>
              </a:ext>
            </a:extLst>
          </p:cNvPr>
          <p:cNvSpPr>
            <a:spLocks noGrp="1"/>
          </p:cNvSpPr>
          <p:nvPr>
            <p:ph type="pic" sz="quarter" idx="38"/>
          </p:nvPr>
        </p:nvSpPr>
        <p:spPr>
          <a:xfrm>
            <a:off x="8150496" y="15984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8" name="Picture Placeholder 3">
            <a:extLst>
              <a:ext uri="{FF2B5EF4-FFF2-40B4-BE49-F238E27FC236}">
                <a16:creationId xmlns:a16="http://schemas.microsoft.com/office/drawing/2014/main" id="{EEB1135B-614B-F245-8CFF-E34B033B22D6}"/>
              </a:ext>
            </a:extLst>
          </p:cNvPr>
          <p:cNvSpPr>
            <a:spLocks noGrp="1"/>
          </p:cNvSpPr>
          <p:nvPr>
            <p:ph type="pic" sz="quarter" idx="39"/>
          </p:nvPr>
        </p:nvSpPr>
        <p:spPr>
          <a:xfrm>
            <a:off x="1079500"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4" name="Picture Placeholder 3">
            <a:extLst>
              <a:ext uri="{FF2B5EF4-FFF2-40B4-BE49-F238E27FC236}">
                <a16:creationId xmlns:a16="http://schemas.microsoft.com/office/drawing/2014/main" id="{EB084D1E-909E-C840-933A-FB6C55B3C813}"/>
              </a:ext>
            </a:extLst>
          </p:cNvPr>
          <p:cNvSpPr>
            <a:spLocks noGrp="1"/>
          </p:cNvSpPr>
          <p:nvPr>
            <p:ph type="pic" sz="quarter" idx="40"/>
          </p:nvPr>
        </p:nvSpPr>
        <p:spPr>
          <a:xfrm>
            <a:off x="46152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5" name="Picture Placeholder 3">
            <a:extLst>
              <a:ext uri="{FF2B5EF4-FFF2-40B4-BE49-F238E27FC236}">
                <a16:creationId xmlns:a16="http://schemas.microsoft.com/office/drawing/2014/main" id="{FEA88560-1BD5-CB4A-B93C-3BBBFCD0D6DC}"/>
              </a:ext>
            </a:extLst>
          </p:cNvPr>
          <p:cNvSpPr>
            <a:spLocks noGrp="1"/>
          </p:cNvSpPr>
          <p:nvPr>
            <p:ph type="pic" sz="quarter" idx="41"/>
          </p:nvPr>
        </p:nvSpPr>
        <p:spPr>
          <a:xfrm>
            <a:off x="8150496" y="3484800"/>
            <a:ext cx="29591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41" name="Text Placeholder 7">
            <a:extLst>
              <a:ext uri="{FF2B5EF4-FFF2-40B4-BE49-F238E27FC236}">
                <a16:creationId xmlns:a16="http://schemas.microsoft.com/office/drawing/2014/main" id="{E74519BD-0C1C-428A-AD95-AC517298EA6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2187708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0_2_Content Grid 4">
    <p:bg>
      <p:bgPr>
        <a:solidFill>
          <a:schemeClr val="bg1"/>
        </a:solidFill>
        <a:effectLst/>
      </p:bgPr>
    </p:bg>
    <p:spTree>
      <p:nvGrpSpPr>
        <p:cNvPr id="1" name=""/>
        <p:cNvGrpSpPr/>
        <p:nvPr/>
      </p:nvGrpSpPr>
      <p:grpSpPr>
        <a:xfrm>
          <a:off x="0" y="0"/>
          <a:ext cx="0" cy="0"/>
          <a:chOff x="0" y="0"/>
          <a:chExt cx="0" cy="0"/>
        </a:xfrm>
      </p:grpSpPr>
      <p:pic>
        <p:nvPicPr>
          <p:cNvPr id="9" name="r1Artboard 2edsw.pdf" descr="r1Artboard 2edsw.pdf">
            <a:extLst>
              <a:ext uri="{FF2B5EF4-FFF2-40B4-BE49-F238E27FC236}">
                <a16:creationId xmlns:a16="http://schemas.microsoft.com/office/drawing/2014/main" id="{258D9988-51D1-6945-B935-9CD432D62110}"/>
              </a:ext>
            </a:extLst>
          </p:cNvPr>
          <p:cNvPicPr>
            <a:picLocks noChangeAspect="1"/>
          </p:cNvPicPr>
          <p:nvPr userDrawn="1"/>
        </p:nvPicPr>
        <p:blipFill rotWithShape="1">
          <a:blip r:embed="rId2" cstate="screen">
            <a:alphaModFix amt="13000"/>
            <a:extLst>
              <a:ext uri="{28A0092B-C50C-407E-A947-70E740481C1C}">
                <a14:useLocalDpi xmlns:a14="http://schemas.microsoft.com/office/drawing/2010/main"/>
              </a:ext>
            </a:extLst>
          </a:blip>
          <a:srcRect/>
          <a:stretch/>
        </p:blipFill>
        <p:spPr>
          <a:xfrm>
            <a:off x="0" y="4241260"/>
            <a:ext cx="3185689" cy="2616740"/>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079998" y="2245523"/>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080000" y="1726544"/>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9" name="Text Placeholder 7">
            <a:extLst>
              <a:ext uri="{FF2B5EF4-FFF2-40B4-BE49-F238E27FC236}">
                <a16:creationId xmlns:a16="http://schemas.microsoft.com/office/drawing/2014/main" id="{6447C4D7-2853-B641-A290-0F4F1C54DAD3}"/>
              </a:ext>
            </a:extLst>
          </p:cNvPr>
          <p:cNvSpPr>
            <a:spLocks noGrp="1"/>
          </p:cNvSpPr>
          <p:nvPr>
            <p:ph type="body" sz="quarter" idx="30" hasCustomPrompt="1"/>
          </p:nvPr>
        </p:nvSpPr>
        <p:spPr>
          <a:xfrm>
            <a:off x="1079996" y="4132586"/>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0" name="Text Placeholder 7">
            <a:extLst>
              <a:ext uri="{FF2B5EF4-FFF2-40B4-BE49-F238E27FC236}">
                <a16:creationId xmlns:a16="http://schemas.microsoft.com/office/drawing/2014/main" id="{9EEEDB7B-6845-214B-9A0E-8494146A6E26}"/>
              </a:ext>
            </a:extLst>
          </p:cNvPr>
          <p:cNvSpPr>
            <a:spLocks noGrp="1"/>
          </p:cNvSpPr>
          <p:nvPr>
            <p:ph type="body" sz="quarter" idx="31" hasCustomPrompt="1"/>
          </p:nvPr>
        </p:nvSpPr>
        <p:spPr>
          <a:xfrm>
            <a:off x="1079998" y="3613607"/>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5" name="Text Placeholder 7">
            <a:extLst>
              <a:ext uri="{FF2B5EF4-FFF2-40B4-BE49-F238E27FC236}">
                <a16:creationId xmlns:a16="http://schemas.microsoft.com/office/drawing/2014/main" id="{A2C398D9-63EB-CF4A-9948-12B38BFB1B92}"/>
              </a:ext>
            </a:extLst>
          </p:cNvPr>
          <p:cNvSpPr>
            <a:spLocks noGrp="1"/>
          </p:cNvSpPr>
          <p:nvPr>
            <p:ph type="body" sz="quarter" idx="32" hasCustomPrompt="1"/>
          </p:nvPr>
        </p:nvSpPr>
        <p:spPr>
          <a:xfrm>
            <a:off x="6382796" y="2245523"/>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26" name="Text Placeholder 7">
            <a:extLst>
              <a:ext uri="{FF2B5EF4-FFF2-40B4-BE49-F238E27FC236}">
                <a16:creationId xmlns:a16="http://schemas.microsoft.com/office/drawing/2014/main" id="{32694D55-9A3A-884B-BD19-2288DE1FADE0}"/>
              </a:ext>
            </a:extLst>
          </p:cNvPr>
          <p:cNvSpPr>
            <a:spLocks noGrp="1"/>
          </p:cNvSpPr>
          <p:nvPr>
            <p:ph type="body" sz="quarter" idx="33" hasCustomPrompt="1"/>
          </p:nvPr>
        </p:nvSpPr>
        <p:spPr>
          <a:xfrm>
            <a:off x="6382798" y="1726544"/>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8" name="Text Placeholder 7">
            <a:extLst>
              <a:ext uri="{FF2B5EF4-FFF2-40B4-BE49-F238E27FC236}">
                <a16:creationId xmlns:a16="http://schemas.microsoft.com/office/drawing/2014/main" id="{F9B3C98A-B3B3-124C-9DE4-3316578ECEFB}"/>
              </a:ext>
            </a:extLst>
          </p:cNvPr>
          <p:cNvSpPr>
            <a:spLocks noGrp="1"/>
          </p:cNvSpPr>
          <p:nvPr>
            <p:ph type="body" sz="quarter" idx="34" hasCustomPrompt="1"/>
          </p:nvPr>
        </p:nvSpPr>
        <p:spPr>
          <a:xfrm>
            <a:off x="6382794" y="4132586"/>
            <a:ext cx="4726800" cy="857533"/>
          </a:xfrm>
          <a:prstGeom prst="rect">
            <a:avLst/>
          </a:prstGeom>
        </p:spPr>
        <p:txBody>
          <a:bodyPr lIns="0" tIns="72000" rIns="0" anchor="t">
            <a:spAutoFit/>
          </a:bodyPr>
          <a:lstStyle>
            <a:lvl1pPr marL="0" indent="0">
              <a:lnSpc>
                <a:spcPct val="100000"/>
              </a:lnSpc>
              <a:spcBef>
                <a:spcPts val="0"/>
              </a:spcBef>
              <a:buNone/>
              <a:defRPr sz="1200" b="0" i="0">
                <a:solidFill>
                  <a:schemeClr val="tx2"/>
                </a:solidFill>
                <a:latin typeface="Equip Light" panose="02000503000000020004" pitchFamily="2" charset="77"/>
              </a:defRPr>
            </a:lvl1pPr>
          </a:lstStyle>
          <a:p>
            <a:pPr lvl="0"/>
            <a:r>
              <a:rPr lang="en-GB"/>
              <a:t>In this context, it is the current state of humanity's knowledge of how to combine resources to produce desired products, to solve problems, </a:t>
            </a:r>
            <a:r>
              <a:rPr lang="en-GB" err="1"/>
              <a:t>fulfill</a:t>
            </a:r>
            <a:r>
              <a:rPr lang="en-GB"/>
              <a:t> needs, or satisfy wants; it includes technical methods, skills, processes, techniques, tools and raw materials.</a:t>
            </a:r>
          </a:p>
        </p:txBody>
      </p:sp>
      <p:sp>
        <p:nvSpPr>
          <p:cNvPr id="32" name="Text Placeholder 7">
            <a:extLst>
              <a:ext uri="{FF2B5EF4-FFF2-40B4-BE49-F238E27FC236}">
                <a16:creationId xmlns:a16="http://schemas.microsoft.com/office/drawing/2014/main" id="{748293B1-8961-5143-A89F-1AC3C960A340}"/>
              </a:ext>
            </a:extLst>
          </p:cNvPr>
          <p:cNvSpPr>
            <a:spLocks noGrp="1"/>
          </p:cNvSpPr>
          <p:nvPr>
            <p:ph type="body" sz="quarter" idx="35" hasCustomPrompt="1"/>
          </p:nvPr>
        </p:nvSpPr>
        <p:spPr>
          <a:xfrm>
            <a:off x="6382796" y="3613607"/>
            <a:ext cx="4726800" cy="518979"/>
          </a:xfrm>
          <a:prstGeom prst="rect">
            <a:avLst/>
          </a:prstGeom>
        </p:spPr>
        <p:txBody>
          <a:bodyPr lIns="0" tIns="72000" rIns="0" anchor="t">
            <a:spAutoFit/>
          </a:bodyPr>
          <a:lstStyle>
            <a:lvl1pPr marL="0" indent="0">
              <a:lnSpc>
                <a:spcPct val="100000"/>
              </a:lnSpc>
              <a:spcBef>
                <a:spcPts val="0"/>
              </a:spcBef>
              <a:buNone/>
              <a:defRPr sz="13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itle 1">
            <a:extLst>
              <a:ext uri="{FF2B5EF4-FFF2-40B4-BE49-F238E27FC236}">
                <a16:creationId xmlns:a16="http://schemas.microsoft.com/office/drawing/2014/main" id="{4ACC2BB1-332C-3E41-A029-B76CD243CBA4}"/>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7B82F30B-06B0-CD4E-B176-E73384D8D12E}"/>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2" name="Picture Placeholder 3">
            <a:extLst>
              <a:ext uri="{FF2B5EF4-FFF2-40B4-BE49-F238E27FC236}">
                <a16:creationId xmlns:a16="http://schemas.microsoft.com/office/drawing/2014/main" id="{B7CFF10E-5B50-7E4C-83A3-C6B196A469E5}"/>
              </a:ext>
            </a:extLst>
          </p:cNvPr>
          <p:cNvSpPr>
            <a:spLocks noGrp="1"/>
          </p:cNvSpPr>
          <p:nvPr>
            <p:ph type="pic" sz="quarter" idx="36"/>
          </p:nvPr>
        </p:nvSpPr>
        <p:spPr>
          <a:xfrm>
            <a:off x="1079500" y="15984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3" name="Picture Placeholder 3">
            <a:extLst>
              <a:ext uri="{FF2B5EF4-FFF2-40B4-BE49-F238E27FC236}">
                <a16:creationId xmlns:a16="http://schemas.microsoft.com/office/drawing/2014/main" id="{61F3BF72-97B1-194B-ADBF-55DDE817537D}"/>
              </a:ext>
            </a:extLst>
          </p:cNvPr>
          <p:cNvSpPr>
            <a:spLocks noGrp="1"/>
          </p:cNvSpPr>
          <p:nvPr>
            <p:ph type="pic" sz="quarter" idx="37"/>
          </p:nvPr>
        </p:nvSpPr>
        <p:spPr>
          <a:xfrm>
            <a:off x="6382794" y="15984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4" name="Picture Placeholder 3">
            <a:extLst>
              <a:ext uri="{FF2B5EF4-FFF2-40B4-BE49-F238E27FC236}">
                <a16:creationId xmlns:a16="http://schemas.microsoft.com/office/drawing/2014/main" id="{7C32E413-8352-DE4A-BEBA-C3919EB498AC}"/>
              </a:ext>
            </a:extLst>
          </p:cNvPr>
          <p:cNvSpPr>
            <a:spLocks noGrp="1"/>
          </p:cNvSpPr>
          <p:nvPr>
            <p:ph type="pic" sz="quarter" idx="38"/>
          </p:nvPr>
        </p:nvSpPr>
        <p:spPr>
          <a:xfrm>
            <a:off x="1079500" y="34848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31" name="Picture Placeholder 3">
            <a:extLst>
              <a:ext uri="{FF2B5EF4-FFF2-40B4-BE49-F238E27FC236}">
                <a16:creationId xmlns:a16="http://schemas.microsoft.com/office/drawing/2014/main" id="{7275B7B6-C981-9344-93D5-AA842ADF2D5D}"/>
              </a:ext>
            </a:extLst>
          </p:cNvPr>
          <p:cNvSpPr>
            <a:spLocks noGrp="1"/>
          </p:cNvSpPr>
          <p:nvPr>
            <p:ph type="pic" sz="quarter" idx="39"/>
          </p:nvPr>
        </p:nvSpPr>
        <p:spPr>
          <a:xfrm>
            <a:off x="6382794" y="3484800"/>
            <a:ext cx="47268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7" name="Text Placeholder 7">
            <a:extLst>
              <a:ext uri="{FF2B5EF4-FFF2-40B4-BE49-F238E27FC236}">
                <a16:creationId xmlns:a16="http://schemas.microsoft.com/office/drawing/2014/main" id="{7F324FF9-0426-43FC-BD70-30759FED7BE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1655468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2_Section Small Title Blue">
    <p:bg>
      <p:bgPr>
        <a:solidFill>
          <a:schemeClr val="accent4"/>
        </a:solidFill>
        <a:effectLst/>
      </p:bgPr>
    </p:bg>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6A3534EE-6057-4046-A7C6-1E86CE23A453}"/>
              </a:ext>
            </a:extLst>
          </p:cNvPr>
          <p:cNvSpPr>
            <a:spLocks noGrp="1"/>
          </p:cNvSpPr>
          <p:nvPr>
            <p:ph type="body" sz="quarter" idx="10" hasCustomPrompt="1"/>
          </p:nvPr>
        </p:nvSpPr>
        <p:spPr>
          <a:xfrm>
            <a:off x="639386" y="5876515"/>
            <a:ext cx="9767782" cy="498475"/>
          </a:xfrm>
        </p:spPr>
        <p:txBody>
          <a:bodyPr anchor="ctr">
            <a:noAutofit/>
          </a:bodyPr>
          <a:lstStyle>
            <a:lvl1pPr marL="0" indent="0">
              <a:buNone/>
              <a:defRPr sz="1000" b="0" i="0">
                <a:solidFill>
                  <a:schemeClr val="bg1"/>
                </a:solidFill>
                <a:latin typeface="Equip Extended Light" panose="02000503000000020004" pitchFamily="2" charset="77"/>
              </a:defRPr>
            </a:lvl1pPr>
          </a:lstStyle>
          <a:p>
            <a:pPr lvl="0"/>
            <a:r>
              <a:rPr lang="en-GB"/>
              <a:t>Edit Footnote</a:t>
            </a:r>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77041" y="379903"/>
            <a:ext cx="813599" cy="715078"/>
          </a:xfrm>
          <a:prstGeom prst="rect">
            <a:avLst/>
          </a:prstGeom>
        </p:spPr>
      </p:pic>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7247" y="2781653"/>
            <a:ext cx="9767782" cy="923330"/>
          </a:xfrm>
          <a:prstGeom prst="rect">
            <a:avLst/>
          </a:prstGeom>
        </p:spPr>
        <p:txBody>
          <a:bodyPr lIns="72000" anchor="b">
            <a:spAutoFit/>
          </a:bodyPr>
          <a:lstStyle>
            <a:lvl1pPr>
              <a:lnSpc>
                <a:spcPct val="100000"/>
              </a:lnSpc>
              <a:defRPr sz="5400" b="1" i="0">
                <a:solidFill>
                  <a:schemeClr val="bg1"/>
                </a:solidFill>
                <a:latin typeface="Equip Extended" panose="02000503030000020004" pitchFamily="2" charset="77"/>
              </a:defRPr>
            </a:lvl1pPr>
          </a:lstStyle>
          <a:p>
            <a:r>
              <a:rPr lang="en-GB"/>
              <a:t>Edit small section title</a:t>
            </a:r>
            <a:endParaRPr lang="en-PT"/>
          </a:p>
        </p:txBody>
      </p:sp>
      <p:sp>
        <p:nvSpPr>
          <p:cNvPr id="12" name="Text Placeholder 7">
            <a:extLst>
              <a:ext uri="{FF2B5EF4-FFF2-40B4-BE49-F238E27FC236}">
                <a16:creationId xmlns:a16="http://schemas.microsoft.com/office/drawing/2014/main" id="{BDF32DB2-7359-CA47-9D2B-FC2E95C76AC4}"/>
              </a:ext>
            </a:extLst>
          </p:cNvPr>
          <p:cNvSpPr>
            <a:spLocks noGrp="1"/>
          </p:cNvSpPr>
          <p:nvPr>
            <p:ph type="body" sz="quarter" idx="12" hasCustomPrompt="1"/>
          </p:nvPr>
        </p:nvSpPr>
        <p:spPr>
          <a:xfrm>
            <a:off x="639386" y="4047725"/>
            <a:ext cx="9767782" cy="462998"/>
          </a:xfrm>
        </p:spPr>
        <p:txBody>
          <a:bodyPr tIns="108000" anchor="t">
            <a:spAutoFit/>
          </a:bodyPr>
          <a:lstStyle>
            <a:lvl1pPr marL="0" indent="0">
              <a:lnSpc>
                <a:spcPct val="100000"/>
              </a:lnSpc>
              <a:buNone/>
              <a:defRPr sz="2000" b="0" i="0">
                <a:solidFill>
                  <a:schemeClr val="bg1"/>
                </a:solidFill>
                <a:latin typeface="Equip Extended Thin" panose="02000503030000020004" pitchFamily="2" charset="77"/>
              </a:defRPr>
            </a:lvl1pPr>
          </a:lstStyle>
          <a:p>
            <a:pPr lvl="0"/>
            <a:r>
              <a:rPr lang="en-GB"/>
              <a:t>Edit description</a:t>
            </a:r>
          </a:p>
        </p:txBody>
      </p:sp>
    </p:spTree>
    <p:extLst>
      <p:ext uri="{BB962C8B-B14F-4D97-AF65-F5344CB8AC3E}">
        <p14:creationId xmlns:p14="http://schemas.microsoft.com/office/powerpoint/2010/main" val="394375968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1_1_Info Table 3 Columns">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3494186" y="1631699"/>
            <a:ext cx="2570400" cy="834995"/>
          </a:xfrm>
          <a:prstGeom prst="rect">
            <a:avLst/>
          </a:prstGeom>
          <a:solidFill>
            <a:srgbClr val="D1F5EA"/>
          </a:solidFill>
        </p:spPr>
        <p:txBody>
          <a:bodyPr lIns="180000" tIns="180000" rIns="180000" bIns="144000" anchor="t">
            <a:spAutoFit/>
          </a:bodyPr>
          <a:lstStyle>
            <a:lvl1pPr marL="0" indent="0">
              <a:lnSpc>
                <a:spcPct val="100000"/>
              </a:lnSpc>
              <a:spcBef>
                <a:spcPts val="0"/>
              </a:spcBef>
              <a:buNone/>
              <a:defRPr sz="1100" b="1" i="0">
                <a:solidFill>
                  <a:schemeClr val="tx2"/>
                </a:solidFill>
                <a:latin typeface="Equip Extended" panose="02000503030000020004" pitchFamily="2" charset="77"/>
              </a:defRPr>
            </a:lvl1pPr>
          </a:lstStyle>
          <a:p>
            <a:pPr lvl="0"/>
            <a:r>
              <a:rPr lang="en-GB"/>
              <a:t>The word "technology" can also be used to refer to a collection of techniques</a:t>
            </a:r>
          </a:p>
        </p:txBody>
      </p:sp>
      <p:sp>
        <p:nvSpPr>
          <p:cNvPr id="20" name="Text Placeholder 22">
            <a:extLst>
              <a:ext uri="{FF2B5EF4-FFF2-40B4-BE49-F238E27FC236}">
                <a16:creationId xmlns:a16="http://schemas.microsoft.com/office/drawing/2014/main" id="{BBB37DEF-BE80-004C-A791-E44D6ED0CDAF}"/>
              </a:ext>
            </a:extLst>
          </p:cNvPr>
          <p:cNvSpPr>
            <a:spLocks noGrp="1"/>
          </p:cNvSpPr>
          <p:nvPr>
            <p:ph type="body" sz="quarter" idx="32" hasCustomPrompt="1"/>
          </p:nvPr>
        </p:nvSpPr>
        <p:spPr>
          <a:xfrm>
            <a:off x="622800" y="1861275"/>
            <a:ext cx="2570400" cy="461665"/>
          </a:xfrm>
        </p:spPr>
        <p:txBody>
          <a:bodyPr wrap="square" anchor="t">
            <a:spAutoFit/>
          </a:bodyPr>
          <a:lstStyle>
            <a:lvl1pPr marL="0" indent="0">
              <a:lnSpc>
                <a:spcPct val="100000"/>
              </a:lnSpc>
              <a:spcBef>
                <a:spcPts val="0"/>
              </a:spcBef>
              <a:buNone/>
              <a:defRPr sz="2400" b="1" i="0">
                <a:solidFill>
                  <a:schemeClr val="tx2"/>
                </a:solidFill>
                <a:latin typeface="Equip Extended" panose="02000503030000020004" pitchFamily="2" charset="77"/>
              </a:defRPr>
            </a:lvl1pPr>
          </a:lstStyle>
          <a:p>
            <a:r>
              <a:rPr lang="en-GB"/>
              <a:t>Edit headline</a:t>
            </a:r>
            <a:endParaRPr lang="en-PT"/>
          </a:p>
        </p:txBody>
      </p:sp>
      <p:sp>
        <p:nvSpPr>
          <p:cNvPr id="19" name="Text Placeholder 7">
            <a:extLst>
              <a:ext uri="{FF2B5EF4-FFF2-40B4-BE49-F238E27FC236}">
                <a16:creationId xmlns:a16="http://schemas.microsoft.com/office/drawing/2014/main" id="{01FD2405-E850-EC47-ABD7-20D650145DCB}"/>
              </a:ext>
            </a:extLst>
          </p:cNvPr>
          <p:cNvSpPr>
            <a:spLocks noGrp="1"/>
          </p:cNvSpPr>
          <p:nvPr>
            <p:ph type="body" sz="quarter" idx="31" hasCustomPrompt="1"/>
          </p:nvPr>
        </p:nvSpPr>
        <p:spPr>
          <a:xfrm>
            <a:off x="622215" y="1598846"/>
            <a:ext cx="25704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Extended Light" panose="02000503000000020004" pitchFamily="2" charset="77"/>
              </a:defRPr>
            </a:lvl1pPr>
          </a:lstStyle>
          <a:p>
            <a:pPr lvl="0"/>
            <a:r>
              <a:rPr lang="en-GB"/>
              <a:t>Edit subtitle</a:t>
            </a:r>
          </a:p>
        </p:txBody>
      </p:sp>
      <p:sp>
        <p:nvSpPr>
          <p:cNvPr id="22" name="Text Placeholder 7">
            <a:extLst>
              <a:ext uri="{FF2B5EF4-FFF2-40B4-BE49-F238E27FC236}">
                <a16:creationId xmlns:a16="http://schemas.microsoft.com/office/drawing/2014/main" id="{F0CF970B-D76A-D440-BA36-F06442274375}"/>
              </a:ext>
            </a:extLst>
          </p:cNvPr>
          <p:cNvSpPr>
            <a:spLocks noGrp="1"/>
          </p:cNvSpPr>
          <p:nvPr>
            <p:ph type="body" sz="quarter" idx="33" hasCustomPrompt="1"/>
          </p:nvPr>
        </p:nvSpPr>
        <p:spPr>
          <a:xfrm>
            <a:off x="3494186" y="2466694"/>
            <a:ext cx="2570400" cy="2998800"/>
          </a:xfrm>
          <a:prstGeom prst="rect">
            <a:avLst/>
          </a:prstGeom>
          <a:solidFill>
            <a:srgbClr val="D1F5EA"/>
          </a:solidFill>
        </p:spPr>
        <p:txBody>
          <a:bodyPr lIns="180000" tIns="180000" rIns="180000" bIns="144000" anchor="t">
            <a:noAutofit/>
          </a:bodyPr>
          <a:lstStyle>
            <a:lvl1pPr marL="171450" indent="-171450">
              <a:lnSpc>
                <a:spcPct val="100000"/>
              </a:lnSpc>
              <a:spcBef>
                <a:spcPts val="0"/>
              </a:spcBef>
              <a:buFont typeface="Arial" panose="020B0604020202020204" pitchFamily="34" charset="0"/>
              <a:buChar char="•"/>
              <a:defRPr sz="1100" b="0" i="0">
                <a:solidFill>
                  <a:schemeClr val="tx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23" name="Text Placeholder 7">
            <a:extLst>
              <a:ext uri="{FF2B5EF4-FFF2-40B4-BE49-F238E27FC236}">
                <a16:creationId xmlns:a16="http://schemas.microsoft.com/office/drawing/2014/main" id="{0CEA904A-B014-3746-B053-76099188B5F8}"/>
              </a:ext>
            </a:extLst>
          </p:cNvPr>
          <p:cNvSpPr>
            <a:spLocks noGrp="1"/>
          </p:cNvSpPr>
          <p:nvPr>
            <p:ph type="body" sz="quarter" idx="34" hasCustomPrompt="1"/>
          </p:nvPr>
        </p:nvSpPr>
        <p:spPr>
          <a:xfrm>
            <a:off x="6208586" y="163169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1" name="Text Placeholder 7">
            <a:extLst>
              <a:ext uri="{FF2B5EF4-FFF2-40B4-BE49-F238E27FC236}">
                <a16:creationId xmlns:a16="http://schemas.microsoft.com/office/drawing/2014/main" id="{679F772A-C55B-574E-9E34-F6F01DB230C3}"/>
              </a:ext>
            </a:extLst>
          </p:cNvPr>
          <p:cNvSpPr>
            <a:spLocks noGrp="1"/>
          </p:cNvSpPr>
          <p:nvPr>
            <p:ph type="body" sz="quarter" idx="35" hasCustomPrompt="1"/>
          </p:nvPr>
        </p:nvSpPr>
        <p:spPr>
          <a:xfrm>
            <a:off x="6208586" y="246669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33" name="Text Placeholder 7">
            <a:extLst>
              <a:ext uri="{FF2B5EF4-FFF2-40B4-BE49-F238E27FC236}">
                <a16:creationId xmlns:a16="http://schemas.microsoft.com/office/drawing/2014/main" id="{C1047E55-6114-6A4D-811D-E749F327667F}"/>
              </a:ext>
            </a:extLst>
          </p:cNvPr>
          <p:cNvSpPr>
            <a:spLocks noGrp="1"/>
          </p:cNvSpPr>
          <p:nvPr>
            <p:ph type="body" sz="quarter" idx="36" hasCustomPrompt="1"/>
          </p:nvPr>
        </p:nvSpPr>
        <p:spPr>
          <a:xfrm>
            <a:off x="8922986" y="1631699"/>
            <a:ext cx="2570400" cy="834995"/>
          </a:xfrm>
          <a:prstGeom prst="rect">
            <a:avLst/>
          </a:prstGeom>
          <a:solidFill>
            <a:srgbClr val="EFF1F4"/>
          </a:solidFill>
        </p:spPr>
        <p:txBody>
          <a:bodyPr lIns="180000" tIns="180000" rIns="180000" bIns="144000" anchor="t">
            <a:spAutoFit/>
          </a:bodyPr>
          <a:lstStyle>
            <a:lvl1pPr marL="0" indent="0">
              <a:lnSpc>
                <a:spcPct val="100000"/>
              </a:lnSpc>
              <a:spcBef>
                <a:spcPts val="0"/>
              </a:spcBef>
              <a:buNone/>
              <a:defRPr sz="1100" b="1" i="0">
                <a:solidFill>
                  <a:schemeClr val="bg2"/>
                </a:solidFill>
                <a:latin typeface="Equip Extended" panose="02000503030000020004" pitchFamily="2" charset="77"/>
              </a:defRPr>
            </a:lvl1pPr>
          </a:lstStyle>
          <a:p>
            <a:pPr lvl="0"/>
            <a:r>
              <a:rPr lang="en-GB"/>
              <a:t>The word "technology" can also be used to refer to a collection of techniques</a:t>
            </a:r>
          </a:p>
        </p:txBody>
      </p:sp>
      <p:sp>
        <p:nvSpPr>
          <p:cNvPr id="35" name="Text Placeholder 7">
            <a:extLst>
              <a:ext uri="{FF2B5EF4-FFF2-40B4-BE49-F238E27FC236}">
                <a16:creationId xmlns:a16="http://schemas.microsoft.com/office/drawing/2014/main" id="{70CC261A-E3CD-8547-B4FB-51AE5DD6D404}"/>
              </a:ext>
            </a:extLst>
          </p:cNvPr>
          <p:cNvSpPr>
            <a:spLocks noGrp="1"/>
          </p:cNvSpPr>
          <p:nvPr>
            <p:ph type="body" sz="quarter" idx="37" hasCustomPrompt="1"/>
          </p:nvPr>
        </p:nvSpPr>
        <p:spPr>
          <a:xfrm>
            <a:off x="8922986" y="2466694"/>
            <a:ext cx="2570400" cy="2998800"/>
          </a:xfrm>
          <a:prstGeom prst="rect">
            <a:avLst/>
          </a:prstGeom>
          <a:solidFill>
            <a:srgbClr val="EFF1F4"/>
          </a:solidFill>
        </p:spPr>
        <p:txBody>
          <a:bodyPr lIns="180000" tIns="180000" rIns="180000" bIns="144000" anchor="t">
            <a:noAutofit/>
          </a:bodyPr>
          <a:lstStyle>
            <a:lvl1pPr marL="171450" indent="-171450">
              <a:lnSpc>
                <a:spcPct val="100000"/>
              </a:lnSpc>
              <a:spcBef>
                <a:spcPts val="0"/>
              </a:spcBef>
              <a:buClr>
                <a:srgbClr val="8693A7"/>
              </a:buClr>
              <a:buFont typeface="Arial" panose="020B0604020202020204" pitchFamily="34" charset="0"/>
              <a:buChar char="•"/>
              <a:defRPr sz="1100" b="0" i="0">
                <a:solidFill>
                  <a:schemeClr val="bg2"/>
                </a:solidFill>
                <a:latin typeface="Equip Light" panose="02000503000000020004" pitchFamily="2" charset="77"/>
              </a:defRPr>
            </a:lvl1pPr>
          </a:lstStyle>
          <a:p>
            <a:pPr lvl="0"/>
            <a:r>
              <a:rPr lang="en-GB"/>
              <a:t>Option 1</a:t>
            </a:r>
          </a:p>
          <a:p>
            <a:pPr lvl="0"/>
            <a:r>
              <a:rPr lang="en-GB"/>
              <a:t>Option 2</a:t>
            </a:r>
          </a:p>
          <a:p>
            <a:pPr lvl="0"/>
            <a:r>
              <a:rPr lang="en-GB"/>
              <a:t>Option 3</a:t>
            </a:r>
          </a:p>
          <a:p>
            <a:pPr lvl="0"/>
            <a:r>
              <a:rPr lang="en-GB"/>
              <a:t>Option 4</a:t>
            </a:r>
          </a:p>
        </p:txBody>
      </p:sp>
      <p:sp>
        <p:nvSpPr>
          <p:cNvPr id="18" name="Title 1">
            <a:extLst>
              <a:ext uri="{FF2B5EF4-FFF2-40B4-BE49-F238E27FC236}">
                <a16:creationId xmlns:a16="http://schemas.microsoft.com/office/drawing/2014/main" id="{A11B7837-FE26-4548-865D-628042780859}"/>
              </a:ext>
            </a:extLst>
          </p:cNvPr>
          <p:cNvSpPr>
            <a:spLocks noGrp="1"/>
          </p:cNvSpPr>
          <p:nvPr>
            <p:ph type="title" hasCustomPrompt="1"/>
          </p:nvPr>
        </p:nvSpPr>
        <p:spPr>
          <a:xfrm>
            <a:off x="626398" y="481125"/>
            <a:ext cx="7200000" cy="488201"/>
          </a:xfrm>
          <a:prstGeom prst="rect">
            <a:avLst/>
          </a:prstGeom>
        </p:spPr>
        <p:txBody>
          <a:bodyPr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1" name="Text Placeholder 7">
            <a:extLst>
              <a:ext uri="{FF2B5EF4-FFF2-40B4-BE49-F238E27FC236}">
                <a16:creationId xmlns:a16="http://schemas.microsoft.com/office/drawing/2014/main" id="{C8B928B9-686C-7849-B277-36F4A8B6D997}"/>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4" name="Picture Placeholder 3">
            <a:extLst>
              <a:ext uri="{FF2B5EF4-FFF2-40B4-BE49-F238E27FC236}">
                <a16:creationId xmlns:a16="http://schemas.microsoft.com/office/drawing/2014/main" id="{6E557678-5DDA-004C-90E3-6DAE794DB6AD}"/>
              </a:ext>
            </a:extLst>
          </p:cNvPr>
          <p:cNvSpPr>
            <a:spLocks noGrp="1"/>
          </p:cNvSpPr>
          <p:nvPr>
            <p:ph type="pic" sz="quarter" idx="38"/>
          </p:nvPr>
        </p:nvSpPr>
        <p:spPr>
          <a:xfrm>
            <a:off x="3494186" y="1596975"/>
            <a:ext cx="2570400" cy="36000"/>
          </a:xfrm>
          <a:solidFill>
            <a:schemeClr val="tx1"/>
          </a:solidFill>
        </p:spPr>
        <p:txBody>
          <a:bodyPr/>
          <a:lstStyle>
            <a:lvl1pPr marL="0" indent="0">
              <a:spcBef>
                <a:spcPts val="0"/>
              </a:spcBef>
              <a:buNone/>
              <a:defRPr>
                <a:noFill/>
              </a:defRPr>
            </a:lvl1pPr>
          </a:lstStyle>
          <a:p>
            <a:r>
              <a:rPr lang="en-US"/>
              <a:t>Click icon to add picture</a:t>
            </a:r>
            <a:endParaRPr lang="en-PT"/>
          </a:p>
        </p:txBody>
      </p:sp>
      <p:sp>
        <p:nvSpPr>
          <p:cNvPr id="28" name="Picture Placeholder 3">
            <a:extLst>
              <a:ext uri="{FF2B5EF4-FFF2-40B4-BE49-F238E27FC236}">
                <a16:creationId xmlns:a16="http://schemas.microsoft.com/office/drawing/2014/main" id="{F1C6D9D5-EFBD-CB42-906F-B6FD0714F850}"/>
              </a:ext>
            </a:extLst>
          </p:cNvPr>
          <p:cNvSpPr>
            <a:spLocks noGrp="1"/>
          </p:cNvSpPr>
          <p:nvPr>
            <p:ph type="pic" sz="quarter" idx="39"/>
          </p:nvPr>
        </p:nvSpPr>
        <p:spPr>
          <a:xfrm>
            <a:off x="6208586" y="159697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a:p>
        </p:txBody>
      </p:sp>
      <p:sp>
        <p:nvSpPr>
          <p:cNvPr id="29" name="Picture Placeholder 3">
            <a:extLst>
              <a:ext uri="{FF2B5EF4-FFF2-40B4-BE49-F238E27FC236}">
                <a16:creationId xmlns:a16="http://schemas.microsoft.com/office/drawing/2014/main" id="{5BDEBBA4-ACDE-EB4B-9290-5F26AF8BDAE0}"/>
              </a:ext>
            </a:extLst>
          </p:cNvPr>
          <p:cNvSpPr>
            <a:spLocks noGrp="1"/>
          </p:cNvSpPr>
          <p:nvPr>
            <p:ph type="pic" sz="quarter" idx="40"/>
          </p:nvPr>
        </p:nvSpPr>
        <p:spPr>
          <a:xfrm>
            <a:off x="8922986" y="1596975"/>
            <a:ext cx="2570400" cy="36000"/>
          </a:xfrm>
          <a:solidFill>
            <a:schemeClr val="bg2"/>
          </a:solidFill>
        </p:spPr>
        <p:txBody>
          <a:bodyPr/>
          <a:lstStyle>
            <a:lvl1pPr marL="0" indent="0">
              <a:spcBef>
                <a:spcPts val="0"/>
              </a:spcBef>
              <a:buNone/>
              <a:defRPr>
                <a:noFill/>
              </a:defRPr>
            </a:lvl1pPr>
          </a:lstStyle>
          <a:p>
            <a:r>
              <a:rPr lang="en-US"/>
              <a:t>Click icon to add picture</a:t>
            </a:r>
            <a:endParaRPr lang="en-PT"/>
          </a:p>
        </p:txBody>
      </p:sp>
      <p:sp>
        <p:nvSpPr>
          <p:cNvPr id="24" name="Text Placeholder 7">
            <a:extLst>
              <a:ext uri="{FF2B5EF4-FFF2-40B4-BE49-F238E27FC236}">
                <a16:creationId xmlns:a16="http://schemas.microsoft.com/office/drawing/2014/main" id="{772558DE-71B2-40AF-BED9-2832AB7E8546}"/>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01696471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1_2_Compare">
    <p:bg>
      <p:bgPr>
        <a:solidFill>
          <a:schemeClr val="bg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20" name="Text Placeholder 7">
            <a:extLst>
              <a:ext uri="{FF2B5EF4-FFF2-40B4-BE49-F238E27FC236}">
                <a16:creationId xmlns:a16="http://schemas.microsoft.com/office/drawing/2014/main" id="{0714DED2-2161-5F44-92C1-5B14851F68E8}"/>
              </a:ext>
            </a:extLst>
          </p:cNvPr>
          <p:cNvSpPr>
            <a:spLocks noGrp="1"/>
          </p:cNvSpPr>
          <p:nvPr>
            <p:ph type="body" sz="quarter" idx="31" hasCustomPrompt="1"/>
          </p:nvPr>
        </p:nvSpPr>
        <p:spPr>
          <a:xfrm>
            <a:off x="622215" y="2153053"/>
            <a:ext cx="4338000" cy="395869"/>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800" b="0" i="0">
                <a:solidFill>
                  <a:schemeClr val="tx2"/>
                </a:solidFill>
                <a:latin typeface="Equip Extended" panose="02000503030000020004" pitchFamily="2" charset="77"/>
              </a:defRPr>
            </a:lvl1pPr>
          </a:lstStyle>
          <a:p>
            <a:pPr lvl="0"/>
            <a:r>
              <a:rPr lang="en-GB"/>
              <a:t>Edit description</a:t>
            </a:r>
          </a:p>
        </p:txBody>
      </p:sp>
      <p:pic>
        <p:nvPicPr>
          <p:cNvPr id="21" name="r1Asset 2.png" descr="r1Asset 2.png">
            <a:extLst>
              <a:ext uri="{FF2B5EF4-FFF2-40B4-BE49-F238E27FC236}">
                <a16:creationId xmlns:a16="http://schemas.microsoft.com/office/drawing/2014/main" id="{99C7C0EE-E1E7-724D-97B0-ED5987EC7475}"/>
              </a:ext>
            </a:extLst>
          </p:cNvPr>
          <p:cNvPicPr>
            <a:picLocks noChangeAspect="1"/>
          </p:cNvPicPr>
          <p:nvPr userDrawn="1"/>
        </p:nvPicPr>
        <p:blipFill>
          <a:blip r:embed="rId4"/>
          <a:stretch>
            <a:fillRect/>
          </a:stretch>
        </p:blipFill>
        <p:spPr>
          <a:xfrm rot="16692">
            <a:off x="8079122" y="1651243"/>
            <a:ext cx="1036144" cy="85114"/>
          </a:xfrm>
          <a:prstGeom prst="rect">
            <a:avLst/>
          </a:prstGeom>
          <a:ln w="12700">
            <a:miter lim="400000"/>
          </a:ln>
        </p:spPr>
      </p:pic>
      <p:sp>
        <p:nvSpPr>
          <p:cNvPr id="22" name="Text Placeholder 7">
            <a:extLst>
              <a:ext uri="{FF2B5EF4-FFF2-40B4-BE49-F238E27FC236}">
                <a16:creationId xmlns:a16="http://schemas.microsoft.com/office/drawing/2014/main" id="{D4C39B6E-C352-0F4E-82D0-149345319966}"/>
              </a:ext>
            </a:extLst>
          </p:cNvPr>
          <p:cNvSpPr>
            <a:spLocks noGrp="1"/>
          </p:cNvSpPr>
          <p:nvPr>
            <p:ph type="body" sz="quarter" idx="32" hasCustomPrompt="1"/>
          </p:nvPr>
        </p:nvSpPr>
        <p:spPr>
          <a:xfrm>
            <a:off x="6940800" y="1141040"/>
            <a:ext cx="3240000" cy="334313"/>
          </a:xfrm>
          <a:prstGeom prst="rect">
            <a:avLst/>
          </a:prstGeom>
        </p:spPr>
        <p:txBody>
          <a:bodyPr wrap="square" tIns="72000" numCol="1" spcCol="720000" anchor="t">
            <a:spAutoFit/>
          </a:bodyPr>
          <a:lstStyle>
            <a:lvl1pPr marL="0" indent="0" algn="ctr">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description</a:t>
            </a:r>
          </a:p>
        </p:txBody>
      </p:sp>
      <p:sp>
        <p:nvSpPr>
          <p:cNvPr id="39" name="Text Placeholder 7">
            <a:extLst>
              <a:ext uri="{FF2B5EF4-FFF2-40B4-BE49-F238E27FC236}">
                <a16:creationId xmlns:a16="http://schemas.microsoft.com/office/drawing/2014/main" id="{2C3E78E0-393F-274D-86D6-1FA2571F0610}"/>
              </a:ext>
            </a:extLst>
          </p:cNvPr>
          <p:cNvSpPr>
            <a:spLocks noGrp="1"/>
          </p:cNvSpPr>
          <p:nvPr>
            <p:ph type="body" sz="quarter" idx="33" hasCustomPrompt="1"/>
          </p:nvPr>
        </p:nvSpPr>
        <p:spPr>
          <a:xfrm>
            <a:off x="5679386" y="2153052"/>
            <a:ext cx="2934000" cy="792000"/>
          </a:xfrm>
          <a:prstGeom prst="rect">
            <a:avLst/>
          </a:prstGeom>
          <a:solidFill>
            <a:schemeClr val="accent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0" name="Text Placeholder 7">
            <a:extLst>
              <a:ext uri="{FF2B5EF4-FFF2-40B4-BE49-F238E27FC236}">
                <a16:creationId xmlns:a16="http://schemas.microsoft.com/office/drawing/2014/main" id="{75B144BD-DF32-7446-A774-515B3F46C51A}"/>
              </a:ext>
            </a:extLst>
          </p:cNvPr>
          <p:cNvSpPr>
            <a:spLocks noGrp="1"/>
          </p:cNvSpPr>
          <p:nvPr>
            <p:ph type="body" sz="quarter" idx="34" hasCustomPrompt="1"/>
          </p:nvPr>
        </p:nvSpPr>
        <p:spPr>
          <a:xfrm>
            <a:off x="8613386" y="2153052"/>
            <a:ext cx="2880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43" name="Text Placeholder 7">
            <a:extLst>
              <a:ext uri="{FF2B5EF4-FFF2-40B4-BE49-F238E27FC236}">
                <a16:creationId xmlns:a16="http://schemas.microsoft.com/office/drawing/2014/main" id="{AFEA1CF0-CF8B-7C45-98E1-BE94C243BDA7}"/>
              </a:ext>
            </a:extLst>
          </p:cNvPr>
          <p:cNvSpPr>
            <a:spLocks noGrp="1"/>
          </p:cNvSpPr>
          <p:nvPr>
            <p:ph type="body" sz="quarter" idx="36" hasCustomPrompt="1"/>
          </p:nvPr>
        </p:nvSpPr>
        <p:spPr>
          <a:xfrm>
            <a:off x="5679385" y="3067456"/>
            <a:ext cx="2934000" cy="792000"/>
          </a:xfrm>
          <a:prstGeom prst="rect">
            <a:avLst/>
          </a:prstGeom>
          <a:solidFill>
            <a:srgbClr val="205465"/>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44" name="Text Placeholder 7">
            <a:extLst>
              <a:ext uri="{FF2B5EF4-FFF2-40B4-BE49-F238E27FC236}">
                <a16:creationId xmlns:a16="http://schemas.microsoft.com/office/drawing/2014/main" id="{8CB68FB8-0491-0C48-A147-91A0B1C11319}"/>
              </a:ext>
            </a:extLst>
          </p:cNvPr>
          <p:cNvSpPr>
            <a:spLocks noGrp="1"/>
          </p:cNvSpPr>
          <p:nvPr>
            <p:ph type="body" sz="quarter" idx="37" hasCustomPrompt="1"/>
          </p:nvPr>
        </p:nvSpPr>
        <p:spPr>
          <a:xfrm>
            <a:off x="8560800" y="3067456"/>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49" name="Text Placeholder 7">
            <a:extLst>
              <a:ext uri="{FF2B5EF4-FFF2-40B4-BE49-F238E27FC236}">
                <a16:creationId xmlns:a16="http://schemas.microsoft.com/office/drawing/2014/main" id="{0EA55065-BEA9-854D-96EA-0864C0EEAEDD}"/>
              </a:ext>
            </a:extLst>
          </p:cNvPr>
          <p:cNvSpPr>
            <a:spLocks noGrp="1"/>
          </p:cNvSpPr>
          <p:nvPr>
            <p:ph type="body" sz="quarter" idx="39" hasCustomPrompt="1"/>
          </p:nvPr>
        </p:nvSpPr>
        <p:spPr>
          <a:xfrm>
            <a:off x="5679385" y="3981860"/>
            <a:ext cx="2934000" cy="792000"/>
          </a:xfrm>
          <a:prstGeom prst="rect">
            <a:avLst/>
          </a:prstGeom>
          <a:solidFill>
            <a:srgbClr val="2D807B"/>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0" name="Text Placeholder 7">
            <a:extLst>
              <a:ext uri="{FF2B5EF4-FFF2-40B4-BE49-F238E27FC236}">
                <a16:creationId xmlns:a16="http://schemas.microsoft.com/office/drawing/2014/main" id="{A0E99508-C6C5-AD41-BDF8-E368F4DD156C}"/>
              </a:ext>
            </a:extLst>
          </p:cNvPr>
          <p:cNvSpPr>
            <a:spLocks noGrp="1"/>
          </p:cNvSpPr>
          <p:nvPr>
            <p:ph type="body" sz="quarter" idx="40" hasCustomPrompt="1"/>
          </p:nvPr>
        </p:nvSpPr>
        <p:spPr>
          <a:xfrm>
            <a:off x="8560800" y="3981860"/>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53" name="Text Placeholder 7">
            <a:extLst>
              <a:ext uri="{FF2B5EF4-FFF2-40B4-BE49-F238E27FC236}">
                <a16:creationId xmlns:a16="http://schemas.microsoft.com/office/drawing/2014/main" id="{48ABF11D-9DAF-5440-8B39-8A165F464FD2}"/>
              </a:ext>
            </a:extLst>
          </p:cNvPr>
          <p:cNvSpPr>
            <a:spLocks noGrp="1"/>
          </p:cNvSpPr>
          <p:nvPr>
            <p:ph type="body" sz="quarter" idx="42" hasCustomPrompt="1"/>
          </p:nvPr>
        </p:nvSpPr>
        <p:spPr>
          <a:xfrm>
            <a:off x="5679385" y="4896264"/>
            <a:ext cx="2934000" cy="792000"/>
          </a:xfrm>
          <a:prstGeom prst="rect">
            <a:avLst/>
          </a:prstGeom>
          <a:solidFill>
            <a:srgbClr val="3AAB94"/>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bg1"/>
                </a:solidFill>
                <a:latin typeface="Equip Extended" panose="02000503030000020004" pitchFamily="2" charset="77"/>
              </a:defRPr>
            </a:lvl1pPr>
          </a:lstStyle>
          <a:p>
            <a:pPr lvl="0"/>
            <a:r>
              <a:rPr lang="en-GB"/>
              <a:t>Edit description</a:t>
            </a:r>
          </a:p>
        </p:txBody>
      </p:sp>
      <p:sp>
        <p:nvSpPr>
          <p:cNvPr id="54" name="Text Placeholder 7">
            <a:extLst>
              <a:ext uri="{FF2B5EF4-FFF2-40B4-BE49-F238E27FC236}">
                <a16:creationId xmlns:a16="http://schemas.microsoft.com/office/drawing/2014/main" id="{9677DE9D-2501-444A-9FCD-D4F0A339AC8D}"/>
              </a:ext>
            </a:extLst>
          </p:cNvPr>
          <p:cNvSpPr>
            <a:spLocks noGrp="1"/>
          </p:cNvSpPr>
          <p:nvPr>
            <p:ph type="body" sz="quarter" idx="43" hasCustomPrompt="1"/>
          </p:nvPr>
        </p:nvSpPr>
        <p:spPr>
          <a:xfrm>
            <a:off x="8560800" y="4896264"/>
            <a:ext cx="2934000" cy="792000"/>
          </a:xfrm>
          <a:prstGeom prst="rect">
            <a:avLst/>
          </a:prstGeom>
          <a:solidFill>
            <a:srgbClr val="D1F5EA"/>
          </a:solidFill>
        </p:spPr>
        <p:txBody>
          <a:bodyPr wrap="square" tIns="72000" numCol="1" spcCol="720000" anchor="ctr">
            <a:noAutofit/>
          </a:bodyPr>
          <a:lstStyle>
            <a:lvl1pPr marL="0" indent="0" algn="ctr">
              <a:lnSpc>
                <a:spcPct val="100000"/>
              </a:lnSpc>
              <a:spcBef>
                <a:spcPts val="0"/>
              </a:spcBef>
              <a:buFont typeface="Arial" panose="020B0604020202020204" pitchFamily="34" charset="0"/>
              <a:buNone/>
              <a:defRPr sz="1200" b="0" i="0">
                <a:solidFill>
                  <a:schemeClr val="tx2"/>
                </a:solidFill>
                <a:latin typeface="Equip Extended" panose="02000503030000020004" pitchFamily="2" charset="77"/>
              </a:defRPr>
            </a:lvl1pPr>
          </a:lstStyle>
          <a:p>
            <a:pPr lvl="0"/>
            <a:r>
              <a:rPr lang="en-GB"/>
              <a:t>Edit description</a:t>
            </a:r>
          </a:p>
        </p:txBody>
      </p:sp>
      <p:sp>
        <p:nvSpPr>
          <p:cNvPr id="57" name="Title 1">
            <a:extLst>
              <a:ext uri="{FF2B5EF4-FFF2-40B4-BE49-F238E27FC236}">
                <a16:creationId xmlns:a16="http://schemas.microsoft.com/office/drawing/2014/main" id="{C0356F5A-298E-1E4F-8A80-AEECD94E44E0}"/>
              </a:ext>
            </a:extLst>
          </p:cNvPr>
          <p:cNvSpPr>
            <a:spLocks noGrp="1"/>
          </p:cNvSpPr>
          <p:nvPr>
            <p:ph type="title" hasCustomPrompt="1"/>
          </p:nvPr>
        </p:nvSpPr>
        <p:spPr>
          <a:xfrm>
            <a:off x="626400" y="481125"/>
            <a:ext cx="4333814"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58" name="Text Placeholder 7">
            <a:extLst>
              <a:ext uri="{FF2B5EF4-FFF2-40B4-BE49-F238E27FC236}">
                <a16:creationId xmlns:a16="http://schemas.microsoft.com/office/drawing/2014/main" id="{67D5818A-2247-974B-9F65-E972B302B00C}"/>
              </a:ext>
            </a:extLst>
          </p:cNvPr>
          <p:cNvSpPr>
            <a:spLocks noGrp="1"/>
          </p:cNvSpPr>
          <p:nvPr>
            <p:ph type="body" sz="quarter" idx="29" hasCustomPrompt="1"/>
          </p:nvPr>
        </p:nvSpPr>
        <p:spPr>
          <a:xfrm>
            <a:off x="626401" y="930188"/>
            <a:ext cx="4333814"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59" name="Text Placeholder 7">
            <a:extLst>
              <a:ext uri="{FF2B5EF4-FFF2-40B4-BE49-F238E27FC236}">
                <a16:creationId xmlns:a16="http://schemas.microsoft.com/office/drawing/2014/main" id="{E27AFBE8-0396-9444-919D-54BF4ACA73AE}"/>
              </a:ext>
            </a:extLst>
          </p:cNvPr>
          <p:cNvSpPr>
            <a:spLocks noGrp="1"/>
          </p:cNvSpPr>
          <p:nvPr>
            <p:ph type="body" sz="quarter" idx="35" hasCustomPrompt="1"/>
          </p:nvPr>
        </p:nvSpPr>
        <p:spPr>
          <a:xfrm>
            <a:off x="8236800" y="2225052"/>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0" name="Text Placeholder 7">
            <a:extLst>
              <a:ext uri="{FF2B5EF4-FFF2-40B4-BE49-F238E27FC236}">
                <a16:creationId xmlns:a16="http://schemas.microsoft.com/office/drawing/2014/main" id="{F61821AA-302A-9944-ACB0-C3BEEFF95619}"/>
              </a:ext>
            </a:extLst>
          </p:cNvPr>
          <p:cNvSpPr>
            <a:spLocks noGrp="1"/>
          </p:cNvSpPr>
          <p:nvPr>
            <p:ph type="body" sz="quarter" idx="44" hasCustomPrompt="1"/>
          </p:nvPr>
        </p:nvSpPr>
        <p:spPr>
          <a:xfrm>
            <a:off x="8236800" y="3140439"/>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1" name="Text Placeholder 7">
            <a:extLst>
              <a:ext uri="{FF2B5EF4-FFF2-40B4-BE49-F238E27FC236}">
                <a16:creationId xmlns:a16="http://schemas.microsoft.com/office/drawing/2014/main" id="{A761C271-209A-CB4A-8CE6-9EC6EC5D5DA3}"/>
              </a:ext>
            </a:extLst>
          </p:cNvPr>
          <p:cNvSpPr>
            <a:spLocks noGrp="1"/>
          </p:cNvSpPr>
          <p:nvPr>
            <p:ph type="body" sz="quarter" idx="45" hasCustomPrompt="1"/>
          </p:nvPr>
        </p:nvSpPr>
        <p:spPr>
          <a:xfrm>
            <a:off x="8236800" y="4056247"/>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62" name="Text Placeholder 7">
            <a:extLst>
              <a:ext uri="{FF2B5EF4-FFF2-40B4-BE49-F238E27FC236}">
                <a16:creationId xmlns:a16="http://schemas.microsoft.com/office/drawing/2014/main" id="{F3D16181-B31F-1245-8E9F-D5471F4CBD4E}"/>
              </a:ext>
            </a:extLst>
          </p:cNvPr>
          <p:cNvSpPr>
            <a:spLocks noGrp="1"/>
          </p:cNvSpPr>
          <p:nvPr>
            <p:ph type="body" sz="quarter" idx="46" hasCustomPrompt="1"/>
          </p:nvPr>
        </p:nvSpPr>
        <p:spPr>
          <a:xfrm>
            <a:off x="8236800" y="4970651"/>
            <a:ext cx="648000" cy="643225"/>
          </a:xfrm>
          <a:prstGeom prst="ellipse">
            <a:avLst/>
          </a:prstGeom>
          <a:solidFill>
            <a:schemeClr val="accent4"/>
          </a:solidFill>
        </p:spPr>
        <p:txBody>
          <a:bodyPr wrap="none" tIns="72000" numCol="1" spcCol="720000" anchor="ctr" anchorCtr="0">
            <a:noAutofit/>
          </a:bodyPr>
          <a:lstStyle>
            <a:lvl1pPr marL="0" indent="0" algn="ctr">
              <a:lnSpc>
                <a:spcPct val="100000"/>
              </a:lnSpc>
              <a:spcBef>
                <a:spcPts val="0"/>
              </a:spcBef>
              <a:buFont typeface="Arial" panose="020B0604020202020204" pitchFamily="34" charset="0"/>
              <a:buNone/>
              <a:defRPr sz="1100" b="0" i="1">
                <a:solidFill>
                  <a:schemeClr val="bg1"/>
                </a:solidFill>
                <a:latin typeface="Equip" panose="02000503030000020004" pitchFamily="2" charset="77"/>
              </a:defRPr>
            </a:lvl1pPr>
          </a:lstStyle>
          <a:p>
            <a:pPr lvl="0"/>
            <a:r>
              <a:rPr lang="en-GB"/>
              <a:t>Over</a:t>
            </a:r>
          </a:p>
        </p:txBody>
      </p:sp>
      <p:sp>
        <p:nvSpPr>
          <p:cNvPr id="23" name="Text Placeholder 7">
            <a:extLst>
              <a:ext uri="{FF2B5EF4-FFF2-40B4-BE49-F238E27FC236}">
                <a16:creationId xmlns:a16="http://schemas.microsoft.com/office/drawing/2014/main" id="{AE58BBC7-CF1F-453F-9C1F-689F4BAB23A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1894391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12_1_Quotes Blue">
    <p:bg>
      <p:bgPr>
        <a:solidFill>
          <a:schemeClr val="accent4"/>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a:t>Edit subtitle</a:t>
            </a:r>
          </a:p>
        </p:txBody>
      </p:sp>
      <p:sp>
        <p:nvSpPr>
          <p:cNvPr id="16" name="Text Placeholder 7">
            <a:extLst>
              <a:ext uri="{FF2B5EF4-FFF2-40B4-BE49-F238E27FC236}">
                <a16:creationId xmlns:a16="http://schemas.microsoft.com/office/drawing/2014/main" id="{220A6E3E-99C1-41A7-AE9D-48E132545F1F}"/>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03468347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2_2_Quotes Purple">
    <p:bg>
      <p:bgPr>
        <a:solidFill>
          <a:schemeClr val="accent2"/>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1943997" y="3769143"/>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1943997" y="3445709"/>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966780" y="1379958"/>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602823" y="5051551"/>
            <a:ext cx="628698" cy="1323439"/>
          </a:xfrm>
          <a:prstGeom prst="rect">
            <a:avLst/>
          </a:prstGeom>
          <a:noFill/>
        </p:spPr>
        <p:txBody>
          <a:bodyPr wrap="none" rtlCol="0" anchor="b">
            <a:noAutofit/>
          </a:bodyPr>
          <a:lstStyle/>
          <a:p>
            <a:pPr>
              <a:spcBef>
                <a:spcPts val="0"/>
              </a:spcBef>
            </a:pPr>
            <a:r>
              <a:rPr lang="en-PT" sz="8000" b="1" i="0">
                <a:solidFill>
                  <a:schemeClr val="accent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1943998" y="2211834"/>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5028407" y="3340920"/>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6371592" y="4194182"/>
            <a:ext cx="2797200" cy="303536"/>
          </a:xfrm>
          <a:prstGeom prst="rect">
            <a:avLst/>
          </a:prstGeom>
        </p:spPr>
        <p:txBody>
          <a:bodyPr wrap="square" tIns="72000" anchor="t">
            <a:spAutoFit/>
          </a:bodyPr>
          <a:lstStyle>
            <a:lvl1pPr marL="0" indent="0">
              <a:lnSpc>
                <a:spcPct val="100000"/>
              </a:lnSpc>
              <a:spcBef>
                <a:spcPts val="0"/>
              </a:spcBef>
              <a:buNone/>
              <a:defRPr sz="12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6371592" y="3870748"/>
            <a:ext cx="2797200" cy="318924"/>
          </a:xfrm>
          <a:prstGeom prst="rect">
            <a:avLst/>
          </a:prstGeom>
        </p:spPr>
        <p:txBody>
          <a:bodyPr wrap="square" tIns="72000" anchor="t">
            <a:spAutoFit/>
          </a:bodyPr>
          <a:lstStyle>
            <a:lvl1pPr marL="0" indent="0">
              <a:lnSpc>
                <a:spcPct val="100000"/>
              </a:lnSpc>
              <a:spcBef>
                <a:spcPts val="0"/>
              </a:spcBef>
              <a:buNone/>
              <a:defRPr sz="13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6371593" y="2636873"/>
            <a:ext cx="3862800" cy="980644"/>
          </a:xfrm>
          <a:prstGeom prst="rect">
            <a:avLst/>
          </a:prstGeom>
        </p:spPr>
        <p:txBody>
          <a:bodyPr wrap="square" tIns="72000" anchor="b">
            <a:spAutoFit/>
          </a:bodyPr>
          <a:lstStyle>
            <a:lvl1pPr marL="0" indent="0">
              <a:lnSpc>
                <a:spcPct val="100000"/>
              </a:lnSpc>
              <a:spcBef>
                <a:spcPts val="0"/>
              </a:spcBef>
              <a:buNone/>
              <a:defRPr sz="14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9456002" y="3765959"/>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34" name="Title 1">
            <a:extLst>
              <a:ext uri="{FF2B5EF4-FFF2-40B4-BE49-F238E27FC236}">
                <a16:creationId xmlns:a16="http://schemas.microsoft.com/office/drawing/2014/main" id="{072889E0-E7E5-E147-843C-BE83DEDDF915}"/>
              </a:ext>
            </a:extLst>
          </p:cNvPr>
          <p:cNvSpPr>
            <a:spLocks noGrp="1"/>
          </p:cNvSpPr>
          <p:nvPr>
            <p:ph type="title" hasCustomPrompt="1"/>
          </p:nvPr>
        </p:nvSpPr>
        <p:spPr>
          <a:xfrm>
            <a:off x="626399" y="481125"/>
            <a:ext cx="5065199" cy="488201"/>
          </a:xfrm>
          <a:prstGeom prst="rect">
            <a:avLst/>
          </a:prstGeom>
        </p:spPr>
        <p:txBody>
          <a:bodyPr tIns="72000" anchor="t">
            <a:spAutoFit/>
          </a:bodyPr>
          <a:lstStyle>
            <a:lvl1pPr>
              <a:lnSpc>
                <a:spcPct val="100000"/>
              </a:lnSpc>
              <a:spcBef>
                <a:spcPts val="0"/>
              </a:spcBef>
              <a:defRPr sz="2400" b="1" i="0">
                <a:solidFill>
                  <a:schemeClr val="bg1"/>
                </a:solidFill>
                <a:latin typeface="Equip Extended" panose="02000503030000020004" pitchFamily="2" charset="77"/>
              </a:defRPr>
            </a:lvl1pPr>
          </a:lstStyle>
          <a:p>
            <a:r>
              <a:rPr lang="en-GB"/>
              <a:t>Edit title</a:t>
            </a:r>
            <a:endParaRPr lang="en-PT"/>
          </a:p>
        </p:txBody>
      </p:sp>
      <p:sp>
        <p:nvSpPr>
          <p:cNvPr id="35" name="Text Placeholder 7">
            <a:extLst>
              <a:ext uri="{FF2B5EF4-FFF2-40B4-BE49-F238E27FC236}">
                <a16:creationId xmlns:a16="http://schemas.microsoft.com/office/drawing/2014/main" id="{191DEFED-AA81-4D42-88DF-A4B7EFBEDCBB}"/>
              </a:ext>
            </a:extLst>
          </p:cNvPr>
          <p:cNvSpPr>
            <a:spLocks noGrp="1"/>
          </p:cNvSpPr>
          <p:nvPr>
            <p:ph type="body" sz="quarter" idx="29" hasCustomPrompt="1"/>
          </p:nvPr>
        </p:nvSpPr>
        <p:spPr>
          <a:xfrm>
            <a:off x="626401" y="930188"/>
            <a:ext cx="5065200" cy="365091"/>
          </a:xfrm>
          <a:prstGeom prst="rect">
            <a:avLst/>
          </a:prstGeom>
        </p:spPr>
        <p:txBody>
          <a:bodyPr wrap="square" tIns="72000" anchor="t">
            <a:spAutoFit/>
          </a:bodyPr>
          <a:lstStyle>
            <a:lvl1pPr marL="0" indent="0">
              <a:lnSpc>
                <a:spcPct val="100000"/>
              </a:lnSpc>
              <a:spcBef>
                <a:spcPts val="0"/>
              </a:spcBef>
              <a:buNone/>
              <a:defRPr sz="1600" b="0" i="0">
                <a:solidFill>
                  <a:schemeClr val="bg1"/>
                </a:solidFill>
                <a:latin typeface="Equip Extended Light" panose="02000503000000020004" pitchFamily="2" charset="77"/>
              </a:defRPr>
            </a:lvl1pPr>
          </a:lstStyle>
          <a:p>
            <a:pPr lvl="0"/>
            <a:r>
              <a:rPr lang="en-GB"/>
              <a:t>Edit subtitle</a:t>
            </a:r>
          </a:p>
        </p:txBody>
      </p:sp>
      <p:sp>
        <p:nvSpPr>
          <p:cNvPr id="16" name="Text Placeholder 7">
            <a:extLst>
              <a:ext uri="{FF2B5EF4-FFF2-40B4-BE49-F238E27FC236}">
                <a16:creationId xmlns:a16="http://schemas.microsoft.com/office/drawing/2014/main" id="{889CA3F5-9F1B-42C2-82DF-139FEB3C19FB}"/>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3997490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2_3_Info Quotes Blu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193907679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2_4_Info Quotes Purpl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FA87CDB-10A3-0E42-8920-0747E24E9DEE}"/>
              </a:ext>
            </a:extLst>
          </p:cNvPr>
          <p:cNvSpPr/>
          <p:nvPr userDrawn="1"/>
        </p:nvSpPr>
        <p:spPr>
          <a:xfrm>
            <a:off x="5691598" y="0"/>
            <a:ext cx="650040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T"/>
          </a:p>
        </p:txBody>
      </p:sp>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03600" y="379903"/>
            <a:ext cx="813599" cy="715078"/>
          </a:xfrm>
          <a:prstGeom prst="rect">
            <a:avLst/>
          </a:prstGeom>
        </p:spPr>
      </p:pic>
      <p:sp>
        <p:nvSpPr>
          <p:cNvPr id="11" name="Text Placeholder 7">
            <a:extLst>
              <a:ext uri="{FF2B5EF4-FFF2-40B4-BE49-F238E27FC236}">
                <a16:creationId xmlns:a16="http://schemas.microsoft.com/office/drawing/2014/main" id="{8AF0AA4A-3D78-AA42-9365-40DCCB579274}"/>
              </a:ext>
            </a:extLst>
          </p:cNvPr>
          <p:cNvSpPr>
            <a:spLocks noGrp="1"/>
          </p:cNvSpPr>
          <p:nvPr>
            <p:ph type="body" sz="quarter" idx="12" hasCustomPrompt="1"/>
          </p:nvPr>
        </p:nvSpPr>
        <p:spPr>
          <a:xfrm>
            <a:off x="7010399" y="2602167"/>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a:t>Edit position</a:t>
            </a:r>
          </a:p>
        </p:txBody>
      </p:sp>
      <p:sp>
        <p:nvSpPr>
          <p:cNvPr id="13" name="Text Placeholder 7">
            <a:extLst>
              <a:ext uri="{FF2B5EF4-FFF2-40B4-BE49-F238E27FC236}">
                <a16:creationId xmlns:a16="http://schemas.microsoft.com/office/drawing/2014/main" id="{DD0C16C5-C102-A243-B3AE-D3937AD81F62}"/>
              </a:ext>
            </a:extLst>
          </p:cNvPr>
          <p:cNvSpPr>
            <a:spLocks noGrp="1"/>
          </p:cNvSpPr>
          <p:nvPr>
            <p:ph type="body" sz="quarter" idx="13" hasCustomPrompt="1"/>
          </p:nvPr>
        </p:nvSpPr>
        <p:spPr>
          <a:xfrm>
            <a:off x="7010399" y="2278733"/>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 name="TextBox 2">
            <a:extLst>
              <a:ext uri="{FF2B5EF4-FFF2-40B4-BE49-F238E27FC236}">
                <a16:creationId xmlns:a16="http://schemas.microsoft.com/office/drawing/2014/main" id="{887C61D2-B01E-A14D-A3C4-B70E84D40EC0}"/>
              </a:ext>
            </a:extLst>
          </p:cNvPr>
          <p:cNvSpPr txBox="1"/>
          <p:nvPr userDrawn="1"/>
        </p:nvSpPr>
        <p:spPr>
          <a:xfrm>
            <a:off x="6333156" y="326194"/>
            <a:ext cx="630301" cy="1323439"/>
          </a:xfrm>
          <a:prstGeom prst="rect">
            <a:avLst/>
          </a:prstGeom>
          <a:noFill/>
        </p:spPr>
        <p:txBody>
          <a:bodyPr wrap="none" rtlCol="0">
            <a:spAutoFit/>
          </a:bodyPr>
          <a:lstStyle/>
          <a:p>
            <a:pPr>
              <a:spcBef>
                <a:spcPts val="0"/>
              </a:spcBef>
            </a:pPr>
            <a:r>
              <a:rPr lang="en-PT" sz="8000" b="1" i="0">
                <a:solidFill>
                  <a:schemeClr val="tx1"/>
                </a:solidFill>
                <a:latin typeface="Equip Extended" panose="02000503030000020004" pitchFamily="2" charset="77"/>
              </a:rPr>
              <a:t>“</a:t>
            </a:r>
          </a:p>
        </p:txBody>
      </p:sp>
      <p:sp>
        <p:nvSpPr>
          <p:cNvPr id="20" name="TextBox 19">
            <a:extLst>
              <a:ext uri="{FF2B5EF4-FFF2-40B4-BE49-F238E27FC236}">
                <a16:creationId xmlns:a16="http://schemas.microsoft.com/office/drawing/2014/main" id="{649D3518-BE06-3C4F-9B82-13D47749E849}"/>
              </a:ext>
            </a:extLst>
          </p:cNvPr>
          <p:cNvSpPr txBox="1"/>
          <p:nvPr userDrawn="1"/>
        </p:nvSpPr>
        <p:spPr>
          <a:xfrm>
            <a:off x="10925052" y="5626330"/>
            <a:ext cx="628698" cy="1323439"/>
          </a:xfrm>
          <a:prstGeom prst="rect">
            <a:avLst/>
          </a:prstGeom>
          <a:noFill/>
        </p:spPr>
        <p:txBody>
          <a:bodyPr wrap="none" rtlCol="0" anchor="b">
            <a:noAutofit/>
          </a:bodyPr>
          <a:lstStyle/>
          <a:p>
            <a:pPr>
              <a:spcBef>
                <a:spcPts val="0"/>
              </a:spcBef>
            </a:pPr>
            <a:r>
              <a:rPr lang="en-PT" sz="8000" b="1" i="0">
                <a:solidFill>
                  <a:schemeClr val="tx1"/>
                </a:solidFill>
                <a:latin typeface="Equip Extended" panose="02000503030000020004" pitchFamily="2" charset="77"/>
              </a:rPr>
              <a:t>”</a:t>
            </a:r>
          </a:p>
        </p:txBody>
      </p:sp>
      <p:sp>
        <p:nvSpPr>
          <p:cNvPr id="21" name="Text Placeholder 7">
            <a:extLst>
              <a:ext uri="{FF2B5EF4-FFF2-40B4-BE49-F238E27FC236}">
                <a16:creationId xmlns:a16="http://schemas.microsoft.com/office/drawing/2014/main" id="{C1B2D925-6381-9A47-8EBA-795195C8ABB8}"/>
              </a:ext>
            </a:extLst>
          </p:cNvPr>
          <p:cNvSpPr>
            <a:spLocks noGrp="1"/>
          </p:cNvSpPr>
          <p:nvPr>
            <p:ph type="body" sz="quarter" idx="34" hasCustomPrompt="1"/>
          </p:nvPr>
        </p:nvSpPr>
        <p:spPr>
          <a:xfrm>
            <a:off x="7010400" y="1220223"/>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22" name="Image">
            <a:extLst>
              <a:ext uri="{FF2B5EF4-FFF2-40B4-BE49-F238E27FC236}">
                <a16:creationId xmlns:a16="http://schemas.microsoft.com/office/drawing/2014/main" id="{822A80EC-B1B0-3442-829C-CAFABB882D10}"/>
              </a:ext>
            </a:extLst>
          </p:cNvPr>
          <p:cNvSpPr>
            <a:spLocks noGrp="1" noChangeAspect="1"/>
          </p:cNvSpPr>
          <p:nvPr>
            <p:ph type="pic" sz="quarter" idx="30"/>
          </p:nvPr>
        </p:nvSpPr>
        <p:spPr>
          <a:xfrm>
            <a:off x="10094809" y="2173944"/>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8355F0FD-0400-F544-A20A-FFD2420BD67F}"/>
              </a:ext>
            </a:extLst>
          </p:cNvPr>
          <p:cNvSpPr>
            <a:spLocks noGrp="1"/>
          </p:cNvSpPr>
          <p:nvPr>
            <p:ph type="body" sz="quarter" idx="35" hasCustomPrompt="1"/>
          </p:nvPr>
        </p:nvSpPr>
        <p:spPr>
          <a:xfrm>
            <a:off x="7010399" y="4794190"/>
            <a:ext cx="2797200" cy="288147"/>
          </a:xfrm>
          <a:prstGeom prst="rect">
            <a:avLst/>
          </a:prstGeom>
        </p:spPr>
        <p:txBody>
          <a:bodyPr wrap="square" tIns="72000" anchor="t">
            <a:spAutoFit/>
          </a:bodyPr>
          <a:lstStyle>
            <a:lvl1pPr marL="0" indent="0">
              <a:lnSpc>
                <a:spcPct val="100000"/>
              </a:lnSpc>
              <a:spcBef>
                <a:spcPts val="0"/>
              </a:spcBef>
              <a:buNone/>
              <a:defRPr sz="1100" b="0" i="0">
                <a:solidFill>
                  <a:schemeClr val="bg1"/>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CEE37377-A5FF-9646-B596-C7E6C7268FEA}"/>
              </a:ext>
            </a:extLst>
          </p:cNvPr>
          <p:cNvSpPr>
            <a:spLocks noGrp="1"/>
          </p:cNvSpPr>
          <p:nvPr>
            <p:ph type="body" sz="quarter" idx="36" hasCustomPrompt="1"/>
          </p:nvPr>
        </p:nvSpPr>
        <p:spPr>
          <a:xfrm>
            <a:off x="7010399" y="4470756"/>
            <a:ext cx="2797200" cy="303536"/>
          </a:xfrm>
          <a:prstGeom prst="rect">
            <a:avLst/>
          </a:prstGeom>
        </p:spPr>
        <p:txBody>
          <a:bodyPr wrap="square" tIns="72000" anchor="t">
            <a:spAutoFit/>
          </a:bodyPr>
          <a:lstStyle>
            <a:lvl1pPr marL="0" indent="0">
              <a:lnSpc>
                <a:spcPct val="100000"/>
              </a:lnSpc>
              <a:spcBef>
                <a:spcPts val="0"/>
              </a:spcBef>
              <a:buNone/>
              <a:defRPr sz="1200" b="1" i="0">
                <a:solidFill>
                  <a:schemeClr val="tx1"/>
                </a:solidFill>
                <a:latin typeface="Equip Extended" panose="02000503030000020004" pitchFamily="2" charset="77"/>
              </a:defRPr>
            </a:lvl1pPr>
          </a:lstStyle>
          <a:p>
            <a:pPr lvl="0"/>
            <a:r>
              <a:rPr lang="en-GB"/>
              <a:t>Edit name</a:t>
            </a:r>
          </a:p>
        </p:txBody>
      </p:sp>
      <p:sp>
        <p:nvSpPr>
          <p:cNvPr id="31" name="Text Placeholder 7">
            <a:extLst>
              <a:ext uri="{FF2B5EF4-FFF2-40B4-BE49-F238E27FC236}">
                <a16:creationId xmlns:a16="http://schemas.microsoft.com/office/drawing/2014/main" id="{D30342F4-2876-3240-A7F5-9346EEB55FF4}"/>
              </a:ext>
            </a:extLst>
          </p:cNvPr>
          <p:cNvSpPr>
            <a:spLocks noGrp="1"/>
          </p:cNvSpPr>
          <p:nvPr>
            <p:ph type="body" sz="quarter" idx="37" hasCustomPrompt="1"/>
          </p:nvPr>
        </p:nvSpPr>
        <p:spPr>
          <a:xfrm>
            <a:off x="7010400" y="3412246"/>
            <a:ext cx="3862800" cy="857533"/>
          </a:xfrm>
          <a:prstGeom prst="rect">
            <a:avLst/>
          </a:prstGeom>
        </p:spPr>
        <p:txBody>
          <a:bodyPr wrap="square" tIns="72000" anchor="t">
            <a:spAutoFit/>
          </a:bodyPr>
          <a:lstStyle>
            <a:lvl1pPr marL="0" indent="0">
              <a:lnSpc>
                <a:spcPct val="100000"/>
              </a:lnSpc>
              <a:spcBef>
                <a:spcPts val="0"/>
              </a:spcBef>
              <a:buNone/>
              <a:defRPr sz="1200" b="0" i="1">
                <a:solidFill>
                  <a:schemeClr val="bg1"/>
                </a:solidFill>
                <a:latin typeface="Equip Extended Light" panose="02000503000000020004" pitchFamily="2" charset="77"/>
              </a:defRPr>
            </a:lvl1pPr>
          </a:lstStyle>
          <a:p>
            <a:pPr lvl="0"/>
            <a:r>
              <a:rPr lang="en-GB"/>
              <a:t>Nagarro behaves like a start-up,  ready for anything, very result  oriented and not dwindling until  we as a customer have gotten  what we want. </a:t>
            </a:r>
          </a:p>
        </p:txBody>
      </p:sp>
      <p:sp>
        <p:nvSpPr>
          <p:cNvPr id="33" name="Image">
            <a:extLst>
              <a:ext uri="{FF2B5EF4-FFF2-40B4-BE49-F238E27FC236}">
                <a16:creationId xmlns:a16="http://schemas.microsoft.com/office/drawing/2014/main" id="{A8684A1C-A560-DE49-AD50-647BDB254A86}"/>
              </a:ext>
            </a:extLst>
          </p:cNvPr>
          <p:cNvSpPr>
            <a:spLocks noGrp="1" noChangeAspect="1"/>
          </p:cNvSpPr>
          <p:nvPr>
            <p:ph type="pic" sz="quarter" idx="38"/>
          </p:nvPr>
        </p:nvSpPr>
        <p:spPr>
          <a:xfrm>
            <a:off x="10094809" y="4365967"/>
            <a:ext cx="792000" cy="792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17" name="Text Placeholder 7">
            <a:extLst>
              <a:ext uri="{FF2B5EF4-FFF2-40B4-BE49-F238E27FC236}">
                <a16:creationId xmlns:a16="http://schemas.microsoft.com/office/drawing/2014/main" id="{C4E74E73-E5E9-9A4B-B770-38AF5E5DD240}"/>
              </a:ext>
            </a:extLst>
          </p:cNvPr>
          <p:cNvSpPr>
            <a:spLocks noGrp="1"/>
          </p:cNvSpPr>
          <p:nvPr>
            <p:ph type="body" sz="quarter" idx="10" hasCustomPrompt="1"/>
          </p:nvPr>
        </p:nvSpPr>
        <p:spPr>
          <a:xfrm>
            <a:off x="639385" y="5876515"/>
            <a:ext cx="4332213"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
        <p:nvSpPr>
          <p:cNvPr id="26" name="Content Placeholder 5">
            <a:extLst>
              <a:ext uri="{FF2B5EF4-FFF2-40B4-BE49-F238E27FC236}">
                <a16:creationId xmlns:a16="http://schemas.microsoft.com/office/drawing/2014/main" id="{687D0E9D-AC0E-0C40-84D7-30F7F044763B}"/>
              </a:ext>
            </a:extLst>
          </p:cNvPr>
          <p:cNvSpPr>
            <a:spLocks noGrp="1"/>
          </p:cNvSpPr>
          <p:nvPr>
            <p:ph sz="quarter" idx="11"/>
          </p:nvPr>
        </p:nvSpPr>
        <p:spPr>
          <a:xfrm>
            <a:off x="626400" y="1602250"/>
            <a:ext cx="4332213" cy="4024080"/>
          </a:xfrm>
        </p:spPr>
        <p:txBody>
          <a:bodyPr/>
          <a:lstStyle>
            <a:lvl1pPr>
              <a:spcBef>
                <a:spcPts val="0"/>
              </a:spcBef>
              <a:defRPr>
                <a:solidFill>
                  <a:schemeClr val="tx2"/>
                </a:solidFill>
              </a:defRPr>
            </a:lvl1pPr>
            <a:lvl2pPr>
              <a:spcBef>
                <a:spcPts val="0"/>
              </a:spcBef>
              <a:defRPr>
                <a:solidFill>
                  <a:schemeClr val="tx2"/>
                </a:solidFill>
              </a:defRPr>
            </a:lvl2pPr>
            <a:lvl3pPr>
              <a:spcBef>
                <a:spcPts val="0"/>
              </a:spcBef>
              <a:defRPr>
                <a:solidFill>
                  <a:schemeClr val="tx2"/>
                </a:solidFill>
              </a:defRPr>
            </a:lvl3pPr>
            <a:lvl4pPr>
              <a:spcBef>
                <a:spcPts val="0"/>
              </a:spcBef>
              <a:defRPr>
                <a:solidFill>
                  <a:schemeClr val="tx2"/>
                </a:solidFill>
              </a:defRPr>
            </a:lvl4pPr>
            <a:lvl5pPr>
              <a:spcBef>
                <a:spcPts val="0"/>
              </a:spcBef>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T"/>
          </a:p>
        </p:txBody>
      </p:sp>
      <p:sp>
        <p:nvSpPr>
          <p:cNvPr id="27" name="Title 1">
            <a:extLst>
              <a:ext uri="{FF2B5EF4-FFF2-40B4-BE49-F238E27FC236}">
                <a16:creationId xmlns:a16="http://schemas.microsoft.com/office/drawing/2014/main" id="{70F09E0D-5EBD-9240-BAA8-80440A6FA27A}"/>
              </a:ext>
            </a:extLst>
          </p:cNvPr>
          <p:cNvSpPr>
            <a:spLocks noGrp="1"/>
          </p:cNvSpPr>
          <p:nvPr>
            <p:ph type="title" hasCustomPrompt="1"/>
          </p:nvPr>
        </p:nvSpPr>
        <p:spPr>
          <a:xfrm>
            <a:off x="626400" y="481125"/>
            <a:ext cx="4332212" cy="488201"/>
          </a:xfrm>
          <a:prstGeom prst="rect">
            <a:avLst/>
          </a:prstGeom>
        </p:spPr>
        <p:txBody>
          <a:bodyPr wrap="square" tIns="72000" anchor="t">
            <a:spAutoFit/>
          </a:bodyPr>
          <a:lstStyle>
            <a:lvl1pPr>
              <a:lnSpc>
                <a:spcPct val="100000"/>
              </a:lnSpc>
              <a:spcBef>
                <a:spcPts val="0"/>
              </a:spcBef>
              <a:defRPr sz="2400" b="1" i="0">
                <a:solidFill>
                  <a:schemeClr val="tx2"/>
                </a:solidFill>
                <a:latin typeface="Equip Extended" panose="02000503030000020004" pitchFamily="2" charset="77"/>
              </a:defRPr>
            </a:lvl1pPr>
          </a:lstStyle>
          <a:p>
            <a:r>
              <a:rPr lang="en-GB"/>
              <a:t>Edit title</a:t>
            </a:r>
            <a:endParaRPr lang="en-PT"/>
          </a:p>
        </p:txBody>
      </p:sp>
      <p:sp>
        <p:nvSpPr>
          <p:cNvPr id="28" name="Text Placeholder 7">
            <a:extLst>
              <a:ext uri="{FF2B5EF4-FFF2-40B4-BE49-F238E27FC236}">
                <a16:creationId xmlns:a16="http://schemas.microsoft.com/office/drawing/2014/main" id="{CEAD30E0-4523-D945-A80B-BD0036983D2D}"/>
              </a:ext>
            </a:extLst>
          </p:cNvPr>
          <p:cNvSpPr>
            <a:spLocks noGrp="1"/>
          </p:cNvSpPr>
          <p:nvPr>
            <p:ph type="body" sz="quarter" idx="29" hasCustomPrompt="1"/>
          </p:nvPr>
        </p:nvSpPr>
        <p:spPr>
          <a:xfrm>
            <a:off x="626401" y="930188"/>
            <a:ext cx="4332211"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Tree>
    <p:extLst>
      <p:ext uri="{BB962C8B-B14F-4D97-AF65-F5344CB8AC3E}">
        <p14:creationId xmlns:p14="http://schemas.microsoft.com/office/powerpoint/2010/main" val="3627044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3_1_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4968000" y="2860915"/>
            <a:ext cx="5497200" cy="549757"/>
          </a:xfrm>
          <a:prstGeom prst="rect">
            <a:avLst/>
          </a:prstGeom>
        </p:spPr>
        <p:txBody>
          <a:bodyPr wrap="square" tIns="72000" anchor="b">
            <a:spAutoFit/>
          </a:bodyPr>
          <a:lstStyle>
            <a:lvl1pPr>
              <a:lnSpc>
                <a:spcPct val="100000"/>
              </a:lnSpc>
              <a:spcBef>
                <a:spcPts val="0"/>
              </a:spcBef>
              <a:defRPr sz="2800"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1728000" y="2173875"/>
            <a:ext cx="2880000" cy="28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4968000" y="3554232"/>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4968000" y="3910024"/>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4968000" y="4265816"/>
            <a:ext cx="5496000" cy="334313"/>
          </a:xfrm>
          <a:prstGeom prst="rect">
            <a:avLst/>
          </a:prstGeom>
        </p:spPr>
        <p:txBody>
          <a:bodyPr wrap="square" tIns="7200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15" name="Text Placeholder 7">
            <a:extLst>
              <a:ext uri="{FF2B5EF4-FFF2-40B4-BE49-F238E27FC236}">
                <a16:creationId xmlns:a16="http://schemas.microsoft.com/office/drawing/2014/main" id="{314068BC-756A-4B0A-8184-CD7AFE28AEDD}"/>
              </a:ext>
            </a:extLst>
          </p:cNvPr>
          <p:cNvSpPr>
            <a:spLocks noGrp="1"/>
          </p:cNvSpPr>
          <p:nvPr>
            <p:ph type="body" sz="quarter" idx="36"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a:t>Edit title</a:t>
            </a:r>
          </a:p>
        </p:txBody>
      </p:sp>
      <p:sp>
        <p:nvSpPr>
          <p:cNvPr id="16" name="Text Placeholder 7">
            <a:extLst>
              <a:ext uri="{FF2B5EF4-FFF2-40B4-BE49-F238E27FC236}">
                <a16:creationId xmlns:a16="http://schemas.microsoft.com/office/drawing/2014/main" id="{CA64DAC7-5948-46AA-927E-66DB0585C7F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35909416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4_1_Two Presenter">
    <p:bg>
      <p:bgPr>
        <a:solidFill>
          <a:schemeClr val="bg1"/>
        </a:solidFill>
        <a:effectLst/>
      </p:bgPr>
    </p:bg>
    <p:spTree>
      <p:nvGrpSpPr>
        <p:cNvPr id="1" name=""/>
        <p:cNvGrpSpPr/>
        <p:nvPr/>
      </p:nvGrpSpPr>
      <p:grpSpPr>
        <a:xfrm>
          <a:off x="0" y="0"/>
          <a:ext cx="0" cy="0"/>
          <a:chOff x="0" y="0"/>
          <a:chExt cx="0" cy="0"/>
        </a:xfrm>
      </p:grpSpPr>
      <p:pic>
        <p:nvPicPr>
          <p:cNvPr id="25" name="r1Artboard 2edsw.pdf" descr="r1Artboard 2edsw.pdf">
            <a:extLst>
              <a:ext uri="{FF2B5EF4-FFF2-40B4-BE49-F238E27FC236}">
                <a16:creationId xmlns:a16="http://schemas.microsoft.com/office/drawing/2014/main" id="{26EA4B65-F354-BD45-A431-FFC265BFA1DE}"/>
              </a:ext>
            </a:extLst>
          </p:cNvPr>
          <p:cNvPicPr>
            <a:picLocks noChangeAspect="1"/>
          </p:cNvPicPr>
          <p:nvPr userDrawn="1"/>
        </p:nvPicPr>
        <p:blipFill rotWithShape="1">
          <a:blip r:embed="rId2">
            <a:alphaModFix amt="13000"/>
          </a:blip>
          <a:srcRect l="26596" b="37450"/>
          <a:stretch/>
        </p:blipFill>
        <p:spPr>
          <a:xfrm>
            <a:off x="0" y="3936274"/>
            <a:ext cx="4987211" cy="2921726"/>
          </a:xfrm>
          <a:prstGeom prst="rect">
            <a:avLst/>
          </a:prstGeom>
          <a:ln w="12700">
            <a:miter lim="400000"/>
          </a:ln>
        </p:spPr>
      </p:pic>
      <p:pic>
        <p:nvPicPr>
          <p:cNvPr id="5" name="Graphic 4">
            <a:extLst>
              <a:ext uri="{FF2B5EF4-FFF2-40B4-BE49-F238E27FC236}">
                <a16:creationId xmlns:a16="http://schemas.microsoft.com/office/drawing/2014/main" id="{8C8AA8FC-9960-6747-B69C-F61B41F26E4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803600" y="379903"/>
            <a:ext cx="813599" cy="715078"/>
          </a:xfrm>
          <a:prstGeom prst="rect">
            <a:avLst/>
          </a:prstGeom>
        </p:spPr>
      </p:pic>
      <p:sp>
        <p:nvSpPr>
          <p:cNvPr id="12" name="Title 1">
            <a:extLst>
              <a:ext uri="{FF2B5EF4-FFF2-40B4-BE49-F238E27FC236}">
                <a16:creationId xmlns:a16="http://schemas.microsoft.com/office/drawing/2014/main" id="{E858A0AE-64B3-9A46-9934-8EC169C8ACA3}"/>
              </a:ext>
            </a:extLst>
          </p:cNvPr>
          <p:cNvSpPr>
            <a:spLocks noGrp="1"/>
          </p:cNvSpPr>
          <p:nvPr>
            <p:ph type="title" hasCustomPrompt="1"/>
          </p:nvPr>
        </p:nvSpPr>
        <p:spPr>
          <a:xfrm>
            <a:off x="851936" y="3923120"/>
            <a:ext cx="4691614" cy="426646"/>
          </a:xfrm>
          <a:prstGeom prst="rect">
            <a:avLst/>
          </a:prstGeom>
        </p:spPr>
        <p:txBody>
          <a:bodyPr wrap="square" lIns="0" tIns="72000" rIns="0" anchor="b">
            <a:spAutoFit/>
          </a:bodyPr>
          <a:lstStyle>
            <a:lvl1pPr>
              <a:lnSpc>
                <a:spcPct val="100000"/>
              </a:lnSpc>
              <a:spcBef>
                <a:spcPts val="0"/>
              </a:spcBef>
              <a:defRPr sz="2000" b="1" i="0">
                <a:solidFill>
                  <a:schemeClr val="tx2"/>
                </a:solidFill>
                <a:latin typeface="Equip Extended" panose="02000503030000020004" pitchFamily="2" charset="77"/>
              </a:defRPr>
            </a:lvl1pPr>
          </a:lstStyle>
          <a:p>
            <a:r>
              <a:rPr lang="en-GB"/>
              <a:t>Edit presenter name</a:t>
            </a:r>
            <a:endParaRPr lang="en-PT"/>
          </a:p>
        </p:txBody>
      </p:sp>
      <p:sp>
        <p:nvSpPr>
          <p:cNvPr id="19" name="Image">
            <a:extLst>
              <a:ext uri="{FF2B5EF4-FFF2-40B4-BE49-F238E27FC236}">
                <a16:creationId xmlns:a16="http://schemas.microsoft.com/office/drawing/2014/main" id="{46144688-C808-6349-8B8D-D1950044CF86}"/>
              </a:ext>
            </a:extLst>
          </p:cNvPr>
          <p:cNvSpPr>
            <a:spLocks noGrp="1" noChangeAspect="1"/>
          </p:cNvSpPr>
          <p:nvPr>
            <p:ph type="pic" sz="quarter" idx="33"/>
          </p:nvPr>
        </p:nvSpPr>
        <p:spPr>
          <a:xfrm>
            <a:off x="823125" y="172689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3" name="Text Placeholder 7">
            <a:extLst>
              <a:ext uri="{FF2B5EF4-FFF2-40B4-BE49-F238E27FC236}">
                <a16:creationId xmlns:a16="http://schemas.microsoft.com/office/drawing/2014/main" id="{53E2DAEE-C7DC-F043-BE94-094D16A69615}"/>
              </a:ext>
            </a:extLst>
          </p:cNvPr>
          <p:cNvSpPr>
            <a:spLocks noGrp="1"/>
          </p:cNvSpPr>
          <p:nvPr>
            <p:ph type="body" sz="quarter" idx="31" hasCustomPrompt="1"/>
          </p:nvPr>
        </p:nvSpPr>
        <p:spPr>
          <a:xfrm>
            <a:off x="851936" y="449332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position</a:t>
            </a:r>
          </a:p>
        </p:txBody>
      </p:sp>
      <p:sp>
        <p:nvSpPr>
          <p:cNvPr id="24" name="Text Placeholder 7">
            <a:extLst>
              <a:ext uri="{FF2B5EF4-FFF2-40B4-BE49-F238E27FC236}">
                <a16:creationId xmlns:a16="http://schemas.microsoft.com/office/drawing/2014/main" id="{32C581C7-8539-3445-8206-42D8C9D0B822}"/>
              </a:ext>
            </a:extLst>
          </p:cNvPr>
          <p:cNvSpPr>
            <a:spLocks noGrp="1"/>
          </p:cNvSpPr>
          <p:nvPr>
            <p:ph type="body" sz="quarter" idx="34" hasCustomPrompt="1"/>
          </p:nvPr>
        </p:nvSpPr>
        <p:spPr>
          <a:xfrm>
            <a:off x="851936" y="484911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e-mail address</a:t>
            </a:r>
          </a:p>
        </p:txBody>
      </p:sp>
      <p:sp>
        <p:nvSpPr>
          <p:cNvPr id="26" name="Text Placeholder 7">
            <a:extLst>
              <a:ext uri="{FF2B5EF4-FFF2-40B4-BE49-F238E27FC236}">
                <a16:creationId xmlns:a16="http://schemas.microsoft.com/office/drawing/2014/main" id="{C29918FB-C01F-D24A-A6B2-74875BF98E28}"/>
              </a:ext>
            </a:extLst>
          </p:cNvPr>
          <p:cNvSpPr>
            <a:spLocks noGrp="1"/>
          </p:cNvSpPr>
          <p:nvPr>
            <p:ph type="body" sz="quarter" idx="35" hasCustomPrompt="1"/>
          </p:nvPr>
        </p:nvSpPr>
        <p:spPr>
          <a:xfrm>
            <a:off x="851936" y="520491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social networks</a:t>
            </a:r>
          </a:p>
        </p:txBody>
      </p:sp>
      <p:sp>
        <p:nvSpPr>
          <p:cNvPr id="13" name="Text Placeholder 7">
            <a:extLst>
              <a:ext uri="{FF2B5EF4-FFF2-40B4-BE49-F238E27FC236}">
                <a16:creationId xmlns:a16="http://schemas.microsoft.com/office/drawing/2014/main" id="{F634E174-39DB-4E0C-A260-E49357C5582A}"/>
              </a:ext>
            </a:extLst>
          </p:cNvPr>
          <p:cNvSpPr>
            <a:spLocks noGrp="1"/>
          </p:cNvSpPr>
          <p:nvPr>
            <p:ph type="body" sz="quarter" idx="29" hasCustomPrompt="1"/>
          </p:nvPr>
        </p:nvSpPr>
        <p:spPr>
          <a:xfrm>
            <a:off x="626401" y="930188"/>
            <a:ext cx="7200000" cy="365091"/>
          </a:xfrm>
          <a:prstGeom prst="rect">
            <a:avLst/>
          </a:prstGeom>
        </p:spPr>
        <p:txBody>
          <a:bodyPr wrap="square" tIns="72000" anchor="t">
            <a:spAutoFit/>
          </a:bodyPr>
          <a:lstStyle>
            <a:lvl1pPr marL="0" indent="0">
              <a:lnSpc>
                <a:spcPct val="100000"/>
              </a:lnSpc>
              <a:spcBef>
                <a:spcPts val="0"/>
              </a:spcBef>
              <a:buNone/>
              <a:defRPr sz="1600" b="0" i="0">
                <a:solidFill>
                  <a:schemeClr val="tx2"/>
                </a:solidFill>
                <a:latin typeface="Equip Extended Light" panose="02000503000000020004" pitchFamily="2" charset="77"/>
              </a:defRPr>
            </a:lvl1pPr>
          </a:lstStyle>
          <a:p>
            <a:pPr lvl="0"/>
            <a:r>
              <a:rPr lang="en-GB"/>
              <a:t>Edit subtitle</a:t>
            </a:r>
          </a:p>
        </p:txBody>
      </p:sp>
      <p:sp>
        <p:nvSpPr>
          <p:cNvPr id="21" name="Image">
            <a:extLst>
              <a:ext uri="{FF2B5EF4-FFF2-40B4-BE49-F238E27FC236}">
                <a16:creationId xmlns:a16="http://schemas.microsoft.com/office/drawing/2014/main" id="{BF006E3B-3087-494A-9160-E60B221BEB19}"/>
              </a:ext>
            </a:extLst>
          </p:cNvPr>
          <p:cNvSpPr>
            <a:spLocks noGrp="1" noChangeAspect="1"/>
          </p:cNvSpPr>
          <p:nvPr>
            <p:ph type="pic" sz="quarter" idx="36"/>
          </p:nvPr>
        </p:nvSpPr>
        <p:spPr>
          <a:xfrm>
            <a:off x="5808202" y="1725715"/>
            <a:ext cx="1980000" cy="1980000"/>
          </a:xfrm>
          <a:prstGeom prst="ellipse">
            <a:avLst/>
          </a:prstGeom>
          <a:effectLst>
            <a:softEdge rad="0"/>
          </a:effectLst>
        </p:spPr>
        <p:txBody>
          <a:bodyPr lIns="91439" tIns="45719" rIns="91439" bIns="45719">
            <a:noAutofit/>
          </a:bodyPr>
          <a:lstStyle>
            <a:lvl1pPr marL="0" indent="0">
              <a:spcBef>
                <a:spcPts val="0"/>
              </a:spcBef>
              <a:buNone/>
              <a:defRPr>
                <a:noFill/>
              </a:defRPr>
            </a:lvl1pPr>
          </a:lstStyle>
          <a:p>
            <a:r>
              <a:rPr lang="en-US"/>
              <a:t>Click icon to add picture</a:t>
            </a:r>
            <a:endParaRPr/>
          </a:p>
        </p:txBody>
      </p:sp>
      <p:sp>
        <p:nvSpPr>
          <p:cNvPr id="22" name="Text Placeholder 7">
            <a:extLst>
              <a:ext uri="{FF2B5EF4-FFF2-40B4-BE49-F238E27FC236}">
                <a16:creationId xmlns:a16="http://schemas.microsoft.com/office/drawing/2014/main" id="{8EACED8E-8348-4BF8-9C06-7692BDE774A3}"/>
              </a:ext>
            </a:extLst>
          </p:cNvPr>
          <p:cNvSpPr>
            <a:spLocks noGrp="1"/>
          </p:cNvSpPr>
          <p:nvPr>
            <p:ph type="body" sz="quarter" idx="37" hasCustomPrompt="1"/>
          </p:nvPr>
        </p:nvSpPr>
        <p:spPr>
          <a:xfrm>
            <a:off x="5837013" y="4492146"/>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position</a:t>
            </a:r>
          </a:p>
        </p:txBody>
      </p:sp>
      <p:sp>
        <p:nvSpPr>
          <p:cNvPr id="28" name="Text Placeholder 7">
            <a:extLst>
              <a:ext uri="{FF2B5EF4-FFF2-40B4-BE49-F238E27FC236}">
                <a16:creationId xmlns:a16="http://schemas.microsoft.com/office/drawing/2014/main" id="{C1744F15-0C62-470C-8188-AEED87A1259D}"/>
              </a:ext>
            </a:extLst>
          </p:cNvPr>
          <p:cNvSpPr>
            <a:spLocks noGrp="1"/>
          </p:cNvSpPr>
          <p:nvPr>
            <p:ph type="body" sz="quarter" idx="38" hasCustomPrompt="1"/>
          </p:nvPr>
        </p:nvSpPr>
        <p:spPr>
          <a:xfrm>
            <a:off x="5837013" y="4847938"/>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e-mail address</a:t>
            </a:r>
          </a:p>
        </p:txBody>
      </p:sp>
      <p:sp>
        <p:nvSpPr>
          <p:cNvPr id="29" name="Text Placeholder 7">
            <a:extLst>
              <a:ext uri="{FF2B5EF4-FFF2-40B4-BE49-F238E27FC236}">
                <a16:creationId xmlns:a16="http://schemas.microsoft.com/office/drawing/2014/main" id="{EED3C020-7DBC-4130-9410-25BA7A234746}"/>
              </a:ext>
            </a:extLst>
          </p:cNvPr>
          <p:cNvSpPr>
            <a:spLocks noGrp="1"/>
          </p:cNvSpPr>
          <p:nvPr>
            <p:ph type="body" sz="quarter" idx="39" hasCustomPrompt="1"/>
          </p:nvPr>
        </p:nvSpPr>
        <p:spPr>
          <a:xfrm>
            <a:off x="5837013" y="5203730"/>
            <a:ext cx="4690590" cy="334313"/>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1400" b="0" i="0">
                <a:solidFill>
                  <a:schemeClr val="tx2"/>
                </a:solidFill>
                <a:latin typeface="Equip Light" panose="02000503000000020004" pitchFamily="2" charset="77"/>
              </a:defRPr>
            </a:lvl1pPr>
          </a:lstStyle>
          <a:p>
            <a:pPr lvl="0"/>
            <a:r>
              <a:rPr lang="en-GB"/>
              <a:t>Edit social networks</a:t>
            </a:r>
          </a:p>
        </p:txBody>
      </p:sp>
      <p:sp>
        <p:nvSpPr>
          <p:cNvPr id="31" name="Text Placeholder 7">
            <a:extLst>
              <a:ext uri="{FF2B5EF4-FFF2-40B4-BE49-F238E27FC236}">
                <a16:creationId xmlns:a16="http://schemas.microsoft.com/office/drawing/2014/main" id="{B97A538B-BF19-4707-A7FB-B74F61CDCC95}"/>
              </a:ext>
            </a:extLst>
          </p:cNvPr>
          <p:cNvSpPr>
            <a:spLocks noGrp="1"/>
          </p:cNvSpPr>
          <p:nvPr>
            <p:ph type="body" sz="quarter" idx="40" hasCustomPrompt="1"/>
          </p:nvPr>
        </p:nvSpPr>
        <p:spPr>
          <a:xfrm>
            <a:off x="5837013" y="3919232"/>
            <a:ext cx="4690590" cy="426646"/>
          </a:xfrm>
          <a:prstGeom prst="rect">
            <a:avLst/>
          </a:prstGeom>
        </p:spPr>
        <p:txBody>
          <a:bodyPr wrap="square" lIns="0" tIns="72000" rIns="0" numCol="1" spcCol="720000" anchor="t">
            <a:spAutoFit/>
          </a:bodyPr>
          <a:lstStyle>
            <a:lvl1pPr marL="0" indent="0">
              <a:lnSpc>
                <a:spcPct val="100000"/>
              </a:lnSpc>
              <a:spcBef>
                <a:spcPts val="0"/>
              </a:spcBef>
              <a:buFont typeface="Arial" panose="020B0604020202020204" pitchFamily="34" charset="0"/>
              <a:buNone/>
              <a:defRPr sz="2000" b="1" i="0">
                <a:solidFill>
                  <a:schemeClr val="tx2"/>
                </a:solidFill>
                <a:latin typeface="Equip Extended" panose="02000503030000020004" pitchFamily="50" charset="0"/>
              </a:defRPr>
            </a:lvl1pPr>
          </a:lstStyle>
          <a:p>
            <a:pPr lvl="0"/>
            <a:r>
              <a:rPr lang="en-GB"/>
              <a:t>Edit presenter name</a:t>
            </a:r>
          </a:p>
        </p:txBody>
      </p:sp>
      <p:sp>
        <p:nvSpPr>
          <p:cNvPr id="32" name="Text Placeholder 7">
            <a:extLst>
              <a:ext uri="{FF2B5EF4-FFF2-40B4-BE49-F238E27FC236}">
                <a16:creationId xmlns:a16="http://schemas.microsoft.com/office/drawing/2014/main" id="{E25B301F-9F8E-42C1-846C-862E7DD52762}"/>
              </a:ext>
            </a:extLst>
          </p:cNvPr>
          <p:cNvSpPr>
            <a:spLocks noGrp="1"/>
          </p:cNvSpPr>
          <p:nvPr>
            <p:ph type="body" sz="quarter" idx="41" hasCustomPrompt="1"/>
          </p:nvPr>
        </p:nvSpPr>
        <p:spPr>
          <a:xfrm>
            <a:off x="626395" y="481626"/>
            <a:ext cx="7200000" cy="488201"/>
          </a:xfrm>
          <a:prstGeom prst="rect">
            <a:avLst/>
          </a:prstGeom>
        </p:spPr>
        <p:txBody>
          <a:bodyPr wrap="square" tIns="72000" anchor="t">
            <a:spAutoFit/>
          </a:bodyPr>
          <a:lstStyle>
            <a:lvl1pPr marL="0" indent="0">
              <a:lnSpc>
                <a:spcPct val="100000"/>
              </a:lnSpc>
              <a:spcBef>
                <a:spcPts val="0"/>
              </a:spcBef>
              <a:buNone/>
              <a:defRPr sz="2400" b="1" i="0">
                <a:solidFill>
                  <a:schemeClr val="tx2"/>
                </a:solidFill>
                <a:latin typeface="Equip Extended" panose="02000503030000020004" pitchFamily="50" charset="0"/>
              </a:defRPr>
            </a:lvl1pPr>
          </a:lstStyle>
          <a:p>
            <a:pPr lvl="0"/>
            <a:r>
              <a:rPr lang="en-GB"/>
              <a:t>Edit title</a:t>
            </a:r>
          </a:p>
        </p:txBody>
      </p:sp>
      <p:sp>
        <p:nvSpPr>
          <p:cNvPr id="33" name="Text Placeholder 7">
            <a:extLst>
              <a:ext uri="{FF2B5EF4-FFF2-40B4-BE49-F238E27FC236}">
                <a16:creationId xmlns:a16="http://schemas.microsoft.com/office/drawing/2014/main" id="{74CF1EC8-2698-4715-B581-EBDA127C465D}"/>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43137384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14_1_Thank You White">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6" y="3136613"/>
            <a:ext cx="2894399" cy="584775"/>
          </a:xfrm>
          <a:prstGeom prst="rect">
            <a:avLst/>
          </a:prstGeom>
        </p:spPr>
        <p:txBody>
          <a:bodyPr wrap="square" anchor="ctr">
            <a:spAutoFit/>
          </a:bodyPr>
          <a:lstStyle>
            <a:lvl1pPr>
              <a:lnSpc>
                <a:spcPct val="100000"/>
              </a:lnSpc>
              <a:defRPr sz="3200" b="0" i="0">
                <a:solidFill>
                  <a:schemeClr val="tx2"/>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5E0B7015-129F-4264-898E-71D87B52D96A}"/>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256624027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4_2_Thank You Blue">
    <p:bg>
      <p:bgPr>
        <a:solidFill>
          <a:schemeClr val="accent4"/>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5A180E1-0906-AF4F-AD8C-D37F88FAE72A}"/>
              </a:ext>
            </a:extLst>
          </p:cNvPr>
          <p:cNvSpPr>
            <a:spLocks noGrp="1"/>
          </p:cNvSpPr>
          <p:nvPr>
            <p:ph type="title" hasCustomPrompt="1"/>
          </p:nvPr>
        </p:nvSpPr>
        <p:spPr>
          <a:xfrm>
            <a:off x="639696" y="3136613"/>
            <a:ext cx="2894399" cy="584775"/>
          </a:xfrm>
          <a:prstGeom prst="rect">
            <a:avLst/>
          </a:prstGeom>
        </p:spPr>
        <p:txBody>
          <a:bodyPr wrap="square" anchor="ctr">
            <a:spAutoFit/>
          </a:bodyPr>
          <a:lstStyle>
            <a:lvl1pPr>
              <a:lnSpc>
                <a:spcPct val="100000"/>
              </a:lnSpc>
              <a:defRPr sz="3200" b="0" i="0">
                <a:solidFill>
                  <a:schemeClr val="bg1"/>
                </a:solidFill>
                <a:latin typeface="Equip Extended Medium" panose="02000603000000020004" pitchFamily="2" charset="77"/>
              </a:defRPr>
            </a:lvl1pPr>
          </a:lstStyle>
          <a:p>
            <a:r>
              <a:rPr lang="en-GB"/>
              <a:t>Edit title</a:t>
            </a:r>
            <a:endParaRPr lang="en-PT"/>
          </a:p>
        </p:txBody>
      </p:sp>
      <p:pic>
        <p:nvPicPr>
          <p:cNvPr id="6" name="N_3D_transp-updated-color.png" descr="N_3D_transp-updated-color.png">
            <a:extLst>
              <a:ext uri="{FF2B5EF4-FFF2-40B4-BE49-F238E27FC236}">
                <a16:creationId xmlns:a16="http://schemas.microsoft.com/office/drawing/2014/main" id="{B15D0DE5-FF21-6849-BFE2-D55351637875}"/>
              </a:ext>
            </a:extLst>
          </p:cNvPr>
          <p:cNvPicPr>
            <a:picLocks noChangeAspect="1"/>
          </p:cNvPicPr>
          <p:nvPr userDrawn="1"/>
        </p:nvPicPr>
        <p:blipFill>
          <a:blip r:embed="rId2"/>
          <a:srcRect l="26275" t="24199" r="29122" b="27518"/>
          <a:stretch>
            <a:fillRect/>
          </a:stretch>
        </p:blipFill>
        <p:spPr>
          <a:xfrm>
            <a:off x="4225440" y="1997476"/>
            <a:ext cx="3741121" cy="2863048"/>
          </a:xfrm>
          <a:prstGeom prst="rect">
            <a:avLst/>
          </a:prstGeom>
          <a:ln w="12700">
            <a:miter lim="400000"/>
          </a:ln>
        </p:spPr>
      </p:pic>
      <p:sp>
        <p:nvSpPr>
          <p:cNvPr id="7" name="Text Placeholder 7">
            <a:extLst>
              <a:ext uri="{FF2B5EF4-FFF2-40B4-BE49-F238E27FC236}">
                <a16:creationId xmlns:a16="http://schemas.microsoft.com/office/drawing/2014/main" id="{624D7765-EC03-434F-BD12-80F7B8B0CC95}"/>
              </a:ext>
            </a:extLst>
          </p:cNvPr>
          <p:cNvSpPr>
            <a:spLocks noGrp="1"/>
          </p:cNvSpPr>
          <p:nvPr>
            <p:ph type="body" sz="quarter" idx="10" hasCustomPrompt="1"/>
          </p:nvPr>
        </p:nvSpPr>
        <p:spPr>
          <a:xfrm>
            <a:off x="626401" y="5876515"/>
            <a:ext cx="10862324" cy="498475"/>
          </a:xfrm>
        </p:spPr>
        <p:txBody>
          <a:bodyPr anchor="ctr">
            <a:noAutofit/>
          </a:bodyPr>
          <a:lstStyle>
            <a:lvl1pPr marL="0" indent="0">
              <a:spcBef>
                <a:spcPts val="0"/>
              </a:spcBef>
              <a:buNone/>
              <a:defRPr sz="1000" b="0" i="0">
                <a:solidFill>
                  <a:schemeClr val="bg2"/>
                </a:solidFill>
                <a:latin typeface="Equip Extended Light" panose="02000503000000020004" pitchFamily="2" charset="77"/>
              </a:defRPr>
            </a:lvl1pPr>
          </a:lstStyle>
          <a:p>
            <a:pPr lvl="0"/>
            <a:r>
              <a:rPr lang="en-GB"/>
              <a:t>Edit Footnote</a:t>
            </a:r>
          </a:p>
        </p:txBody>
      </p:sp>
    </p:spTree>
    <p:extLst>
      <p:ext uri="{BB962C8B-B14F-4D97-AF65-F5344CB8AC3E}">
        <p14:creationId xmlns:p14="http://schemas.microsoft.com/office/powerpoint/2010/main" val="311696263"/>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31B91D-EC1D-C843-823A-8776341F180F}"/>
              </a:ext>
            </a:extLst>
          </p:cNvPr>
          <p:cNvSpPr>
            <a:spLocks noGrp="1"/>
          </p:cNvSpPr>
          <p:nvPr>
            <p:ph type="title"/>
          </p:nvPr>
        </p:nvSpPr>
        <p:spPr>
          <a:xfrm>
            <a:off x="637901" y="365125"/>
            <a:ext cx="10515600" cy="1325563"/>
          </a:xfrm>
          <a:prstGeom prst="rect">
            <a:avLst/>
          </a:prstGeom>
        </p:spPr>
        <p:txBody>
          <a:bodyPr vert="horz" lIns="91440" tIns="45720" rIns="91440" bIns="45720" rtlCol="0" anchor="ctr">
            <a:normAutofit/>
          </a:bodyPr>
          <a:lstStyle/>
          <a:p>
            <a:r>
              <a:rPr lang="de-DE"/>
              <a:t>Mastertitelformat bearbeiten</a:t>
            </a:r>
            <a:endParaRPr lang="en-PT"/>
          </a:p>
        </p:txBody>
      </p:sp>
      <p:sp>
        <p:nvSpPr>
          <p:cNvPr id="3" name="Text Placeholder 2">
            <a:extLst>
              <a:ext uri="{FF2B5EF4-FFF2-40B4-BE49-F238E27FC236}">
                <a16:creationId xmlns:a16="http://schemas.microsoft.com/office/drawing/2014/main" id="{F6CC87E8-CF73-C446-AD4C-FCBF625077A4}"/>
              </a:ext>
            </a:extLst>
          </p:cNvPr>
          <p:cNvSpPr>
            <a:spLocks noGrp="1"/>
          </p:cNvSpPr>
          <p:nvPr>
            <p:ph type="body" idx="1"/>
          </p:nvPr>
        </p:nvSpPr>
        <p:spPr>
          <a:xfrm>
            <a:off x="637901"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PT"/>
          </a:p>
        </p:txBody>
      </p:sp>
      <p:sp>
        <p:nvSpPr>
          <p:cNvPr id="4" name="Date Placeholder 3">
            <a:extLst>
              <a:ext uri="{FF2B5EF4-FFF2-40B4-BE49-F238E27FC236}">
                <a16:creationId xmlns:a16="http://schemas.microsoft.com/office/drawing/2014/main" id="{0A4DDBE4-667A-DD46-B17B-E7CB94041C81}"/>
              </a:ext>
            </a:extLst>
          </p:cNvPr>
          <p:cNvSpPr>
            <a:spLocks noGrp="1"/>
          </p:cNvSpPr>
          <p:nvPr>
            <p:ph type="dt" sz="half" idx="2"/>
          </p:nvPr>
        </p:nvSpPr>
        <p:spPr>
          <a:xfrm>
            <a:off x="637901" y="6356350"/>
            <a:ext cx="2743200" cy="365125"/>
          </a:xfrm>
          <a:prstGeom prst="rect">
            <a:avLst/>
          </a:prstGeom>
        </p:spPr>
        <p:txBody>
          <a:bodyPr vert="horz" lIns="91440" tIns="45720" rIns="91440" bIns="45720" rtlCol="0" anchor="ctr"/>
          <a:lstStyle>
            <a:lvl1pPr algn="l">
              <a:defRPr sz="1100" b="0" i="0">
                <a:solidFill>
                  <a:srgbClr val="06041F"/>
                </a:solidFill>
                <a:latin typeface="Equip Light" panose="02000503000000020004" pitchFamily="2" charset="77"/>
              </a:defRPr>
            </a:lvl1pPr>
          </a:lstStyle>
          <a:p>
            <a:fld id="{EFC80696-FAF8-7A43-A227-9407CAA5A0D1}" type="datetimeFigureOut">
              <a:rPr lang="en-PT" smtClean="0"/>
              <a:pPr/>
              <a:t>07/28/2023</a:t>
            </a:fld>
            <a:endParaRPr lang="en-PT"/>
          </a:p>
        </p:txBody>
      </p:sp>
      <p:sp>
        <p:nvSpPr>
          <p:cNvPr id="5" name="Footer Placeholder 4">
            <a:extLst>
              <a:ext uri="{FF2B5EF4-FFF2-40B4-BE49-F238E27FC236}">
                <a16:creationId xmlns:a16="http://schemas.microsoft.com/office/drawing/2014/main" id="{898C6307-2D61-374D-941C-ED8DED0E4854}"/>
              </a:ext>
            </a:extLst>
          </p:cNvPr>
          <p:cNvSpPr>
            <a:spLocks noGrp="1"/>
          </p:cNvSpPr>
          <p:nvPr>
            <p:ph type="ftr" sz="quarter" idx="3"/>
          </p:nvPr>
        </p:nvSpPr>
        <p:spPr>
          <a:xfrm>
            <a:off x="3838301" y="6356350"/>
            <a:ext cx="4114800" cy="365125"/>
          </a:xfrm>
          <a:prstGeom prst="rect">
            <a:avLst/>
          </a:prstGeom>
        </p:spPr>
        <p:txBody>
          <a:bodyPr vert="horz" lIns="91440" tIns="45720" rIns="91440" bIns="45720" rtlCol="0" anchor="ctr"/>
          <a:lstStyle>
            <a:lvl1pPr algn="ctr">
              <a:defRPr sz="1100" b="0" i="0">
                <a:solidFill>
                  <a:srgbClr val="06041F"/>
                </a:solidFill>
                <a:latin typeface="Equip Light" panose="02000503000000020004" pitchFamily="2" charset="77"/>
              </a:defRPr>
            </a:lvl1pPr>
          </a:lstStyle>
          <a:p>
            <a:endParaRPr lang="en-PT"/>
          </a:p>
        </p:txBody>
      </p:sp>
      <p:sp>
        <p:nvSpPr>
          <p:cNvPr id="6" name="Slide Number Placeholder 5">
            <a:extLst>
              <a:ext uri="{FF2B5EF4-FFF2-40B4-BE49-F238E27FC236}">
                <a16:creationId xmlns:a16="http://schemas.microsoft.com/office/drawing/2014/main" id="{031F51C9-0908-E04C-899D-AF69692CE793}"/>
              </a:ext>
            </a:extLst>
          </p:cNvPr>
          <p:cNvSpPr>
            <a:spLocks noGrp="1"/>
          </p:cNvSpPr>
          <p:nvPr>
            <p:ph type="sldNum" sz="quarter" idx="4"/>
          </p:nvPr>
        </p:nvSpPr>
        <p:spPr>
          <a:xfrm>
            <a:off x="8410301" y="6356350"/>
            <a:ext cx="2743200" cy="365125"/>
          </a:xfrm>
          <a:prstGeom prst="rect">
            <a:avLst/>
          </a:prstGeom>
        </p:spPr>
        <p:txBody>
          <a:bodyPr vert="horz" lIns="91440" tIns="45720" rIns="91440" bIns="45720" rtlCol="0" anchor="ctr"/>
          <a:lstStyle>
            <a:lvl1pPr algn="r">
              <a:defRPr sz="1100" b="0" i="0">
                <a:solidFill>
                  <a:srgbClr val="06041F"/>
                </a:solidFill>
                <a:latin typeface="Equip Light" panose="02000503000000020004" pitchFamily="2" charset="77"/>
              </a:defRPr>
            </a:lvl1pPr>
          </a:lstStyle>
          <a:p>
            <a:fld id="{94EE45FB-11CC-594D-B3F6-AACB8EE154A1}" type="slidenum">
              <a:rPr lang="en-PT" smtClean="0"/>
              <a:pPr/>
              <a:t>‹#›</a:t>
            </a:fld>
            <a:endParaRPr lang="en-PT"/>
          </a:p>
        </p:txBody>
      </p:sp>
    </p:spTree>
    <p:extLst>
      <p:ext uri="{BB962C8B-B14F-4D97-AF65-F5344CB8AC3E}">
        <p14:creationId xmlns:p14="http://schemas.microsoft.com/office/powerpoint/2010/main" val="1790122758"/>
      </p:ext>
    </p:extLst>
  </p:cSld>
  <p:clrMap bg1="lt1" tx1="dk1" bg2="lt2" tx2="dk2" accent1="accent1" accent2="accent2" accent3="accent3" accent4="accent4" accent5="accent5" accent6="accent6" hlink="hlink" folHlink="folHlink"/>
  <p:sldLayoutIdLst>
    <p:sldLayoutId id="2147483794" r:id="rId1"/>
    <p:sldLayoutId id="2147483692" r:id="rId2"/>
    <p:sldLayoutId id="2147483728" r:id="rId3"/>
    <p:sldLayoutId id="2147483795" r:id="rId4"/>
    <p:sldLayoutId id="2147483663" r:id="rId5"/>
    <p:sldLayoutId id="2147483796" r:id="rId6"/>
    <p:sldLayoutId id="2147483797" r:id="rId7"/>
    <p:sldLayoutId id="2147483798" r:id="rId8"/>
    <p:sldLayoutId id="2147483688" r:id="rId9"/>
    <p:sldLayoutId id="2147483731" r:id="rId10"/>
    <p:sldLayoutId id="2147483689"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761" r:id="rId27"/>
    <p:sldLayoutId id="2147483649" r:id="rId28"/>
    <p:sldLayoutId id="2147483684" r:id="rId29"/>
    <p:sldLayoutId id="2147483729" r:id="rId30"/>
    <p:sldLayoutId id="2147483662" r:id="rId31"/>
    <p:sldLayoutId id="2147483661" r:id="rId32"/>
    <p:sldLayoutId id="2147483660" r:id="rId33"/>
    <p:sldLayoutId id="2147483739" r:id="rId34"/>
    <p:sldLayoutId id="2147483697" r:id="rId35"/>
    <p:sldLayoutId id="2147483698" r:id="rId36"/>
    <p:sldLayoutId id="2147483682" r:id="rId37"/>
    <p:sldLayoutId id="2147483742" r:id="rId38"/>
    <p:sldLayoutId id="2147483743" r:id="rId39"/>
    <p:sldLayoutId id="2147483744" r:id="rId40"/>
    <p:sldLayoutId id="2147483741" r:id="rId41"/>
    <p:sldLayoutId id="2147483696" r:id="rId42"/>
    <p:sldLayoutId id="2147483733" r:id="rId43"/>
    <p:sldLayoutId id="2147483701" r:id="rId44"/>
    <p:sldLayoutId id="2147483702" r:id="rId45"/>
    <p:sldLayoutId id="2147483703" r:id="rId46"/>
    <p:sldLayoutId id="2147483711" r:id="rId47"/>
    <p:sldLayoutId id="2147483707" r:id="rId48"/>
    <p:sldLayoutId id="2147483706" r:id="rId49"/>
    <p:sldLayoutId id="2147483709" r:id="rId50"/>
    <p:sldLayoutId id="2147483814" r:id="rId51"/>
    <p:sldLayoutId id="2147483712" r:id="rId52"/>
    <p:sldLayoutId id="2147483708" r:id="rId53"/>
    <p:sldLayoutId id="2147483705" r:id="rId54"/>
    <p:sldLayoutId id="2147483710" r:id="rId55"/>
    <p:sldLayoutId id="2147483815" r:id="rId56"/>
    <p:sldLayoutId id="2147483816" r:id="rId57"/>
    <p:sldLayoutId id="2147483817" r:id="rId58"/>
    <p:sldLayoutId id="2147483818" r:id="rId59"/>
    <p:sldLayoutId id="2147483819" r:id="rId60"/>
    <p:sldLayoutId id="2147483820" r:id="rId61"/>
    <p:sldLayoutId id="2147483821" r:id="rId62"/>
    <p:sldLayoutId id="2147483822" r:id="rId63"/>
    <p:sldLayoutId id="2147483823" r:id="rId64"/>
    <p:sldLayoutId id="2147483824" r:id="rId65"/>
    <p:sldLayoutId id="2147483825" r:id="rId66"/>
    <p:sldLayoutId id="2147483826" r:id="rId67"/>
    <p:sldLayoutId id="2147483827" r:id="rId68"/>
    <p:sldLayoutId id="2147483828" r:id="rId69"/>
    <p:sldLayoutId id="2147483829" r:id="rId70"/>
    <p:sldLayoutId id="2147483830" r:id="rId71"/>
    <p:sldLayoutId id="2147483831" r:id="rId72"/>
    <p:sldLayoutId id="2147483832" r:id="rId73"/>
    <p:sldLayoutId id="2147483833" r:id="rId74"/>
    <p:sldLayoutId id="2147483834" r:id="rId75"/>
    <p:sldLayoutId id="2147483835" r:id="rId76"/>
    <p:sldLayoutId id="2147483685" r:id="rId77"/>
    <p:sldLayoutId id="2147483719" r:id="rId78"/>
    <p:sldLayoutId id="2147483681" r:id="rId79"/>
    <p:sldLayoutId id="2147483740" r:id="rId80"/>
    <p:sldLayoutId id="2147483678" r:id="rId81"/>
    <p:sldLayoutId id="2147483720" r:id="rId82"/>
    <p:sldLayoutId id="2147483679" r:id="rId83"/>
    <p:sldLayoutId id="2147483680" r:id="rId84"/>
    <p:sldLayoutId id="2147483715" r:id="rId85"/>
    <p:sldLayoutId id="2147483716" r:id="rId86"/>
    <p:sldLayoutId id="2147483717" r:id="rId87"/>
    <p:sldLayoutId id="2147483722" r:id="rId88"/>
    <p:sldLayoutId id="2147483723" r:id="rId89"/>
    <p:sldLayoutId id="2147483727" r:id="rId90"/>
    <p:sldLayoutId id="2147483724" r:id="rId91"/>
    <p:sldLayoutId id="2147483736" r:id="rId92"/>
    <p:sldLayoutId id="2147483725" r:id="rId93"/>
    <p:sldLayoutId id="2147483726" r:id="rId94"/>
    <p:sldLayoutId id="2147483737" r:id="rId95"/>
    <p:sldLayoutId id="2147483721" r:id="rId96"/>
    <p:sldLayoutId id="2147483745" r:id="rId97"/>
    <p:sldLayoutId id="2147483686" r:id="rId98"/>
    <p:sldLayoutId id="2147483687" r:id="rId99"/>
  </p:sldLayoutIdLst>
  <p:txStyles>
    <p:titleStyle>
      <a:lvl1pPr algn="l" defTabSz="914400" rtl="0" eaLnBrk="1" latinLnBrk="0" hangingPunct="1">
        <a:lnSpc>
          <a:spcPct val="100000"/>
        </a:lnSpc>
        <a:spcBef>
          <a:spcPct val="0"/>
        </a:spcBef>
        <a:buNone/>
        <a:defRPr sz="3200" b="1" i="0" kern="1200">
          <a:solidFill>
            <a:schemeClr val="tx2"/>
          </a:solidFill>
          <a:latin typeface="Equip Extended" panose="02000503030000020004" pitchFamily="2" charset="77"/>
          <a:ea typeface="+mj-ea"/>
          <a:cs typeface="+mj-cs"/>
        </a:defRPr>
      </a:lvl1pPr>
    </p:titleStyle>
    <p:bodyStyle>
      <a:lvl1pPr marL="228600" indent="-228600" algn="l" defTabSz="914400" rtl="0" eaLnBrk="1" latinLnBrk="0" hangingPunct="1">
        <a:lnSpc>
          <a:spcPct val="100000"/>
        </a:lnSpc>
        <a:spcBef>
          <a:spcPts val="0"/>
        </a:spcBef>
        <a:buClr>
          <a:schemeClr val="tx1"/>
        </a:buClr>
        <a:buFont typeface="Arial" panose="020B0604020202020204" pitchFamily="34" charset="0"/>
        <a:buChar char="•"/>
        <a:defRPr sz="2000" b="0" i="0" kern="1200">
          <a:solidFill>
            <a:schemeClr val="tx2"/>
          </a:solidFill>
          <a:latin typeface="Equip Medium" panose="02000503030000020004" pitchFamily="2" charset="77"/>
          <a:ea typeface="+mn-ea"/>
          <a:cs typeface="+mn-cs"/>
        </a:defRPr>
      </a:lvl1pPr>
      <a:lvl2pPr marL="685800" indent="-228600" algn="l" defTabSz="914400" rtl="0" eaLnBrk="1" latinLnBrk="0" hangingPunct="1">
        <a:lnSpc>
          <a:spcPct val="100000"/>
        </a:lnSpc>
        <a:spcBef>
          <a:spcPts val="0"/>
        </a:spcBef>
        <a:buClr>
          <a:schemeClr val="tx1"/>
        </a:buClr>
        <a:buFont typeface="Arial" panose="020B0604020202020204" pitchFamily="34" charset="0"/>
        <a:buChar char="•"/>
        <a:defRPr sz="1800" b="0" i="0" kern="1200">
          <a:solidFill>
            <a:schemeClr val="tx2"/>
          </a:solidFill>
          <a:latin typeface="Equip" panose="02000503030000020004" pitchFamily="2" charset="77"/>
          <a:ea typeface="+mn-ea"/>
          <a:cs typeface="+mn-cs"/>
        </a:defRPr>
      </a:lvl2pPr>
      <a:lvl3pPr marL="1143000" indent="-228600" algn="l" defTabSz="914400" rtl="0" eaLnBrk="1" latinLnBrk="0" hangingPunct="1">
        <a:lnSpc>
          <a:spcPct val="100000"/>
        </a:lnSpc>
        <a:spcBef>
          <a:spcPts val="0"/>
        </a:spcBef>
        <a:buClr>
          <a:schemeClr val="tx1"/>
        </a:buClr>
        <a:buFont typeface="Arial" panose="020B0604020202020204" pitchFamily="34" charset="0"/>
        <a:buChar char="•"/>
        <a:defRPr sz="1600" b="0" i="0" kern="1200">
          <a:solidFill>
            <a:schemeClr val="tx2"/>
          </a:solidFill>
          <a:latin typeface="Equip" panose="02000503030000020004" pitchFamily="2" charset="77"/>
          <a:ea typeface="+mn-ea"/>
          <a:cs typeface="+mn-cs"/>
        </a:defRPr>
      </a:lvl3pPr>
      <a:lvl4pPr marL="1600200" indent="-228600" algn="l" defTabSz="914400" rtl="0" eaLnBrk="1" latinLnBrk="0" hangingPunct="1">
        <a:lnSpc>
          <a:spcPct val="100000"/>
        </a:lnSpc>
        <a:spcBef>
          <a:spcPts val="0"/>
        </a:spcBef>
        <a:buClr>
          <a:schemeClr val="tx1"/>
        </a:buClr>
        <a:buFont typeface="Arial" panose="020B0604020202020204" pitchFamily="34" charset="0"/>
        <a:buChar char="•"/>
        <a:defRPr sz="1400" b="0" i="0" kern="1200">
          <a:solidFill>
            <a:schemeClr val="tx2"/>
          </a:solidFill>
          <a:latin typeface="Equip Light" panose="02000503000000020004" pitchFamily="2" charset="77"/>
          <a:ea typeface="+mn-ea"/>
          <a:cs typeface="+mn-cs"/>
        </a:defRPr>
      </a:lvl4pPr>
      <a:lvl5pPr marL="2057400" indent="-228600" algn="l" defTabSz="914400" rtl="0" eaLnBrk="1" latinLnBrk="0" hangingPunct="1">
        <a:lnSpc>
          <a:spcPct val="100000"/>
        </a:lnSpc>
        <a:spcBef>
          <a:spcPts val="0"/>
        </a:spcBef>
        <a:buClr>
          <a:schemeClr val="tx1"/>
        </a:buClr>
        <a:buFont typeface="Arial" panose="020B0604020202020204" pitchFamily="34" charset="0"/>
        <a:buChar char="•"/>
        <a:defRPr sz="1200" b="0" i="0" kern="1200">
          <a:solidFill>
            <a:schemeClr val="tx2"/>
          </a:solidFill>
          <a:latin typeface="Equip Light" panose="02000503000000020004"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003" userDrawn="1">
          <p15:clr>
            <a:srgbClr val="F26B43"/>
          </p15:clr>
        </p15:guide>
        <p15:guide id="2" pos="39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8.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D5275-17A3-474C-9F7F-D4534485A6C2}"/>
              </a:ext>
            </a:extLst>
          </p:cNvPr>
          <p:cNvSpPr>
            <a:spLocks noGrp="1"/>
          </p:cNvSpPr>
          <p:nvPr>
            <p:ph type="title"/>
          </p:nvPr>
        </p:nvSpPr>
        <p:spPr>
          <a:xfrm>
            <a:off x="665601" y="1873654"/>
            <a:ext cx="9671982" cy="1283172"/>
          </a:xfrm>
        </p:spPr>
        <p:txBody>
          <a:bodyPr/>
          <a:lstStyle/>
          <a:p>
            <a:r>
              <a:rPr lang="en-US" sz="6000" dirty="0">
                <a:latin typeface="Equip Extended"/>
              </a:rPr>
              <a:t>JSX Jedi</a:t>
            </a:r>
          </a:p>
        </p:txBody>
      </p:sp>
      <p:sp>
        <p:nvSpPr>
          <p:cNvPr id="4" name="TextBox 3">
            <a:extLst>
              <a:ext uri="{FF2B5EF4-FFF2-40B4-BE49-F238E27FC236}">
                <a16:creationId xmlns:a16="http://schemas.microsoft.com/office/drawing/2014/main" id="{1BE9C169-D711-8702-2FE0-06E91256818E}"/>
              </a:ext>
            </a:extLst>
          </p:cNvPr>
          <p:cNvSpPr txBox="1"/>
          <p:nvPr/>
        </p:nvSpPr>
        <p:spPr>
          <a:xfrm>
            <a:off x="665601" y="4123685"/>
            <a:ext cx="4452756" cy="2031325"/>
          </a:xfrm>
          <a:prstGeom prst="rect">
            <a:avLst/>
          </a:prstGeom>
          <a:noFill/>
        </p:spPr>
        <p:txBody>
          <a:bodyPr wrap="square" lIns="91440" tIns="45720" rIns="91440" bIns="45720" rtlCol="0" anchor="t">
            <a:spAutoFit/>
          </a:bodyPr>
          <a:lstStyle/>
          <a:p>
            <a:r>
              <a:rPr lang="en-US" b="1" dirty="0"/>
              <a:t>Presented by:</a:t>
            </a:r>
          </a:p>
          <a:p>
            <a:r>
              <a:rPr lang="en-US" dirty="0"/>
              <a:t>Andres Tostado</a:t>
            </a:r>
          </a:p>
          <a:p>
            <a:r>
              <a:rPr lang="en-US" dirty="0"/>
              <a:t>Miriam Avila</a:t>
            </a:r>
          </a:p>
          <a:p>
            <a:r>
              <a:rPr lang="en-US" dirty="0"/>
              <a:t>Nicholas Moreland</a:t>
            </a:r>
          </a:p>
          <a:p>
            <a:r>
              <a:rPr lang="en-US" dirty="0"/>
              <a:t>Hassan Ali</a:t>
            </a:r>
          </a:p>
          <a:p>
            <a:r>
              <a:rPr lang="en-US" dirty="0"/>
              <a:t>Salem Robinson</a:t>
            </a:r>
          </a:p>
          <a:p>
            <a:endParaRPr lang="en-US" dirty="0"/>
          </a:p>
        </p:txBody>
      </p:sp>
      <p:pic>
        <p:nvPicPr>
          <p:cNvPr id="5" name="Picture 4" descr="A logo of a movie star wars&#10;&#10;Description automatically generated">
            <a:extLst>
              <a:ext uri="{FF2B5EF4-FFF2-40B4-BE49-F238E27FC236}">
                <a16:creationId xmlns:a16="http://schemas.microsoft.com/office/drawing/2014/main" id="{D045DE8F-AA17-F957-BBD7-6D947937CF90}"/>
              </a:ext>
            </a:extLst>
          </p:cNvPr>
          <p:cNvPicPr>
            <a:picLocks noChangeAspect="1"/>
          </p:cNvPicPr>
          <p:nvPr/>
        </p:nvPicPr>
        <p:blipFill>
          <a:blip r:embed="rId3"/>
          <a:stretch>
            <a:fillRect/>
          </a:stretch>
        </p:blipFill>
        <p:spPr>
          <a:xfrm>
            <a:off x="9689705" y="357447"/>
            <a:ext cx="2188331" cy="2188331"/>
          </a:xfrm>
          <a:prstGeom prst="rect">
            <a:avLst/>
          </a:prstGeom>
        </p:spPr>
      </p:pic>
    </p:spTree>
    <p:extLst>
      <p:ext uri="{BB962C8B-B14F-4D97-AF65-F5344CB8AC3E}">
        <p14:creationId xmlns:p14="http://schemas.microsoft.com/office/powerpoint/2010/main" val="38127075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D0BD1B-ADA2-A179-1287-F98624441E16}"/>
              </a:ext>
            </a:extLst>
          </p:cNvPr>
          <p:cNvSpPr>
            <a:spLocks noGrp="1"/>
          </p:cNvSpPr>
          <p:nvPr>
            <p:ph type="title"/>
          </p:nvPr>
        </p:nvSpPr>
        <p:spPr>
          <a:xfrm>
            <a:off x="650861" y="664580"/>
            <a:ext cx="9671982" cy="1191608"/>
          </a:xfrm>
        </p:spPr>
        <p:txBody>
          <a:bodyPr/>
          <a:lstStyle/>
          <a:p>
            <a:r>
              <a:rPr lang="en-US" sz="3600" dirty="0">
                <a:latin typeface="Equip Extended"/>
              </a:rPr>
              <a:t>What we learnt</a:t>
            </a:r>
          </a:p>
        </p:txBody>
      </p:sp>
      <p:sp>
        <p:nvSpPr>
          <p:cNvPr id="4" name="TextBox 3">
            <a:extLst>
              <a:ext uri="{FF2B5EF4-FFF2-40B4-BE49-F238E27FC236}">
                <a16:creationId xmlns:a16="http://schemas.microsoft.com/office/drawing/2014/main" id="{0FE718F7-F8C9-958F-EC60-BBDB3873D00E}"/>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5" name="TextBox 4">
            <a:extLst>
              <a:ext uri="{FF2B5EF4-FFF2-40B4-BE49-F238E27FC236}">
                <a16:creationId xmlns:a16="http://schemas.microsoft.com/office/drawing/2014/main" id="{D5F0E03B-17A0-7569-6FEF-39E0D93B866E}"/>
              </a:ext>
            </a:extLst>
          </p:cNvPr>
          <p:cNvSpPr txBox="1"/>
          <p:nvPr/>
        </p:nvSpPr>
        <p:spPr>
          <a:xfrm>
            <a:off x="597852" y="2211856"/>
            <a:ext cx="7691381" cy="36009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dirty="0"/>
              <a:t>Organizing the design of a project in Figma.</a:t>
            </a:r>
          </a:p>
          <a:p>
            <a:pPr marL="285750" indent="-285750">
              <a:buFont typeface="Arial" panose="020B0604020202020204" pitchFamily="34" charset="0"/>
              <a:buChar char="•"/>
            </a:pPr>
            <a:r>
              <a:rPr lang="en-US" b="1" dirty="0"/>
              <a:t>Connecting an application to an API such as the platform Postman.</a:t>
            </a:r>
          </a:p>
          <a:p>
            <a:pPr marL="285750" indent="-285750">
              <a:buFont typeface="Arial" panose="020B0604020202020204" pitchFamily="34" charset="0"/>
              <a:buChar char="•"/>
            </a:pPr>
            <a:r>
              <a:rPr lang="en-US" b="1" dirty="0"/>
              <a:t>Connecting to Cloud services Such as Azure.</a:t>
            </a:r>
          </a:p>
          <a:p>
            <a:pPr marL="285750" indent="-285750">
              <a:buFont typeface="Arial" panose="020B0604020202020204" pitchFamily="34" charset="0"/>
              <a:buChar char="•"/>
            </a:pPr>
            <a:r>
              <a:rPr lang="en-US" b="1" dirty="0"/>
              <a:t>Software Development life cycle</a:t>
            </a:r>
          </a:p>
          <a:p>
            <a:pPr marL="285750" indent="-285750">
              <a:buFont typeface="Arial" panose="020B0604020202020204" pitchFamily="34" charset="0"/>
              <a:buChar char="•"/>
            </a:pPr>
            <a:r>
              <a:rPr lang="en-US" b="1" dirty="0"/>
              <a:t>Different programming languages such as Python, React and Ballerina.</a:t>
            </a:r>
          </a:p>
          <a:p>
            <a:pPr marL="285750" indent="-285750">
              <a:buFont typeface="Arial" panose="020B0604020202020204" pitchFamily="34" charset="0"/>
              <a:buChar char="•"/>
            </a:pPr>
            <a:r>
              <a:rPr lang="en-US" b="1" dirty="0"/>
              <a:t>Learned about Microservice Architecture</a:t>
            </a:r>
          </a:p>
          <a:p>
            <a:pPr marL="285750" indent="-285750">
              <a:buFont typeface="Arial" panose="020B0604020202020204" pitchFamily="34" charset="0"/>
              <a:buChar char="•"/>
            </a:pPr>
            <a:r>
              <a:rPr lang="en-US" b="1" dirty="0"/>
              <a:t>Learned Flask and </a:t>
            </a:r>
            <a:r>
              <a:rPr lang="en-US" b="1" dirty="0" err="1"/>
              <a:t>Axios</a:t>
            </a:r>
            <a:r>
              <a:rPr lang="en-US" b="1" dirty="0"/>
              <a:t> to interact with and create API services.</a:t>
            </a:r>
          </a:p>
          <a:p>
            <a:endParaRPr lang="en-US" dirty="0"/>
          </a:p>
          <a:p>
            <a:endParaRPr lang="en-US" dirty="0"/>
          </a:p>
          <a:p>
            <a:endParaRPr lang="en-US" sz="1200" b="1" dirty="0"/>
          </a:p>
          <a:p>
            <a:endParaRPr lang="en-US" dirty="0"/>
          </a:p>
        </p:txBody>
      </p:sp>
      <p:sp>
        <p:nvSpPr>
          <p:cNvPr id="7" name="TextBox 6">
            <a:extLst>
              <a:ext uri="{FF2B5EF4-FFF2-40B4-BE49-F238E27FC236}">
                <a16:creationId xmlns:a16="http://schemas.microsoft.com/office/drawing/2014/main" id="{5565F6DE-7D1D-F99B-813A-70E464ACFAE2}"/>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3" name="Picture 5" descr="A blue and white logo&#10;&#10;Description automatically generated">
            <a:extLst>
              <a:ext uri="{FF2B5EF4-FFF2-40B4-BE49-F238E27FC236}">
                <a16:creationId xmlns:a16="http://schemas.microsoft.com/office/drawing/2014/main" id="{3F6128EE-1219-F24D-2015-EAF5462D1219}"/>
              </a:ext>
            </a:extLst>
          </p:cNvPr>
          <p:cNvPicPr>
            <a:picLocks noChangeAspect="1"/>
          </p:cNvPicPr>
          <p:nvPr/>
        </p:nvPicPr>
        <p:blipFill>
          <a:blip r:embed="rId3"/>
          <a:stretch>
            <a:fillRect/>
          </a:stretch>
        </p:blipFill>
        <p:spPr>
          <a:xfrm>
            <a:off x="8485011" y="82198"/>
            <a:ext cx="1952978" cy="1098549"/>
          </a:xfrm>
          <a:prstGeom prst="rect">
            <a:avLst/>
          </a:prstGeom>
        </p:spPr>
      </p:pic>
      <p:pic>
        <p:nvPicPr>
          <p:cNvPr id="6" name="Picture 7" descr="A logo for a microsoft server&#10;&#10;Description automatically generated">
            <a:extLst>
              <a:ext uri="{FF2B5EF4-FFF2-40B4-BE49-F238E27FC236}">
                <a16:creationId xmlns:a16="http://schemas.microsoft.com/office/drawing/2014/main" id="{6883214C-EA99-3462-F7BD-CC7CF9F4FF76}"/>
              </a:ext>
            </a:extLst>
          </p:cNvPr>
          <p:cNvPicPr>
            <a:picLocks noChangeAspect="1"/>
          </p:cNvPicPr>
          <p:nvPr/>
        </p:nvPicPr>
        <p:blipFill>
          <a:blip r:embed="rId4"/>
          <a:stretch>
            <a:fillRect/>
          </a:stretch>
        </p:blipFill>
        <p:spPr>
          <a:xfrm>
            <a:off x="5952067" y="5618675"/>
            <a:ext cx="2284589" cy="1236871"/>
          </a:xfrm>
          <a:prstGeom prst="rect">
            <a:avLst/>
          </a:prstGeom>
        </p:spPr>
      </p:pic>
      <p:pic>
        <p:nvPicPr>
          <p:cNvPr id="8" name="Picture 8" descr="A logo of a person in a suit&#10;&#10;Description automatically generated">
            <a:extLst>
              <a:ext uri="{FF2B5EF4-FFF2-40B4-BE49-F238E27FC236}">
                <a16:creationId xmlns:a16="http://schemas.microsoft.com/office/drawing/2014/main" id="{FBE7AFDE-ABCA-C931-B90E-FA92CE96D560}"/>
              </a:ext>
            </a:extLst>
          </p:cNvPr>
          <p:cNvPicPr>
            <a:picLocks noChangeAspect="1"/>
          </p:cNvPicPr>
          <p:nvPr/>
        </p:nvPicPr>
        <p:blipFill>
          <a:blip r:embed="rId5"/>
          <a:stretch>
            <a:fillRect/>
          </a:stretch>
        </p:blipFill>
        <p:spPr>
          <a:xfrm>
            <a:off x="-3908" y="5467262"/>
            <a:ext cx="2274277" cy="1189092"/>
          </a:xfrm>
          <a:prstGeom prst="rect">
            <a:avLst/>
          </a:prstGeom>
        </p:spPr>
      </p:pic>
      <p:pic>
        <p:nvPicPr>
          <p:cNvPr id="9" name="Picture 9" descr="A black and grey logo&#10;&#10;Description automatically generated">
            <a:extLst>
              <a:ext uri="{FF2B5EF4-FFF2-40B4-BE49-F238E27FC236}">
                <a16:creationId xmlns:a16="http://schemas.microsoft.com/office/drawing/2014/main" id="{73868A1A-DFB9-8F6C-2859-30612D01E5A3}"/>
              </a:ext>
            </a:extLst>
          </p:cNvPr>
          <p:cNvPicPr>
            <a:picLocks noChangeAspect="1"/>
          </p:cNvPicPr>
          <p:nvPr/>
        </p:nvPicPr>
        <p:blipFill>
          <a:blip r:embed="rId6"/>
          <a:stretch>
            <a:fillRect/>
          </a:stretch>
        </p:blipFill>
        <p:spPr>
          <a:xfrm>
            <a:off x="5339862" y="795581"/>
            <a:ext cx="1658816" cy="421299"/>
          </a:xfrm>
          <a:prstGeom prst="rect">
            <a:avLst/>
          </a:prstGeom>
        </p:spPr>
      </p:pic>
      <p:pic>
        <p:nvPicPr>
          <p:cNvPr id="11" name="Picture 11" descr="A black background with a black square&#10;&#10;Description automatically generated">
            <a:extLst>
              <a:ext uri="{FF2B5EF4-FFF2-40B4-BE49-F238E27FC236}">
                <a16:creationId xmlns:a16="http://schemas.microsoft.com/office/drawing/2014/main" id="{559EE246-EC67-F69C-A93E-CC3D244CD345}"/>
              </a:ext>
            </a:extLst>
          </p:cNvPr>
          <p:cNvPicPr>
            <a:picLocks noChangeAspect="1"/>
          </p:cNvPicPr>
          <p:nvPr/>
        </p:nvPicPr>
        <p:blipFill>
          <a:blip r:embed="rId7"/>
          <a:stretch>
            <a:fillRect/>
          </a:stretch>
        </p:blipFill>
        <p:spPr>
          <a:xfrm>
            <a:off x="9208477" y="1621693"/>
            <a:ext cx="1649047" cy="1690077"/>
          </a:xfrm>
          <a:prstGeom prst="rect">
            <a:avLst/>
          </a:prstGeom>
        </p:spPr>
      </p:pic>
      <p:pic>
        <p:nvPicPr>
          <p:cNvPr id="12" name="Picture 12" descr="A blue and yellow snake logo&#10;&#10;Description automatically generated">
            <a:extLst>
              <a:ext uri="{FF2B5EF4-FFF2-40B4-BE49-F238E27FC236}">
                <a16:creationId xmlns:a16="http://schemas.microsoft.com/office/drawing/2014/main" id="{87A64AB0-3E9E-A135-33AC-4D963ED90837}"/>
              </a:ext>
            </a:extLst>
          </p:cNvPr>
          <p:cNvPicPr>
            <a:picLocks noChangeAspect="1"/>
          </p:cNvPicPr>
          <p:nvPr/>
        </p:nvPicPr>
        <p:blipFill>
          <a:blip r:embed="rId8"/>
          <a:stretch>
            <a:fillRect/>
          </a:stretch>
        </p:blipFill>
        <p:spPr>
          <a:xfrm>
            <a:off x="2838938" y="5106485"/>
            <a:ext cx="1110654" cy="1091116"/>
          </a:xfrm>
          <a:prstGeom prst="rect">
            <a:avLst/>
          </a:prstGeom>
        </p:spPr>
      </p:pic>
      <p:pic>
        <p:nvPicPr>
          <p:cNvPr id="13" name="Picture 13" descr="A blue and black symbol&#10;&#10;Description automatically generated">
            <a:extLst>
              <a:ext uri="{FF2B5EF4-FFF2-40B4-BE49-F238E27FC236}">
                <a16:creationId xmlns:a16="http://schemas.microsoft.com/office/drawing/2014/main" id="{CC0D51DA-6C59-DD3D-8426-EACBC66F059E}"/>
              </a:ext>
            </a:extLst>
          </p:cNvPr>
          <p:cNvPicPr>
            <a:picLocks noChangeAspect="1"/>
          </p:cNvPicPr>
          <p:nvPr/>
        </p:nvPicPr>
        <p:blipFill>
          <a:blip r:embed="rId9"/>
          <a:stretch>
            <a:fillRect/>
          </a:stretch>
        </p:blipFill>
        <p:spPr>
          <a:xfrm>
            <a:off x="8400344" y="4466525"/>
            <a:ext cx="1162756" cy="1036449"/>
          </a:xfrm>
          <a:prstGeom prst="rect">
            <a:avLst/>
          </a:prstGeom>
        </p:spPr>
      </p:pic>
    </p:spTree>
    <p:extLst>
      <p:ext uri="{BB962C8B-B14F-4D97-AF65-F5344CB8AC3E}">
        <p14:creationId xmlns:p14="http://schemas.microsoft.com/office/powerpoint/2010/main" val="3273960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4384F-49F8-B6E6-CDAF-CDE4F5DD38CD}"/>
              </a:ext>
            </a:extLst>
          </p:cNvPr>
          <p:cNvSpPr>
            <a:spLocks noGrp="1"/>
          </p:cNvSpPr>
          <p:nvPr>
            <p:ph type="title"/>
          </p:nvPr>
        </p:nvSpPr>
        <p:spPr>
          <a:xfrm>
            <a:off x="639386" y="610853"/>
            <a:ext cx="8126768" cy="1191608"/>
          </a:xfrm>
        </p:spPr>
        <p:txBody>
          <a:bodyPr/>
          <a:lstStyle/>
          <a:p>
            <a:r>
              <a:rPr lang="en-US" sz="3600" dirty="0"/>
              <a:t>Some of our work!</a:t>
            </a:r>
          </a:p>
        </p:txBody>
      </p:sp>
      <p:pic>
        <p:nvPicPr>
          <p:cNvPr id="5" name="Picture 4" descr="A diagram of a user&#10;&#10;Description automatically generated">
            <a:extLst>
              <a:ext uri="{FF2B5EF4-FFF2-40B4-BE49-F238E27FC236}">
                <a16:creationId xmlns:a16="http://schemas.microsoft.com/office/drawing/2014/main" id="{3F78BA89-2412-A379-4759-AA7D7607C23C}"/>
              </a:ext>
            </a:extLst>
          </p:cNvPr>
          <p:cNvPicPr>
            <a:picLocks noChangeAspect="1"/>
          </p:cNvPicPr>
          <p:nvPr/>
        </p:nvPicPr>
        <p:blipFill>
          <a:blip r:embed="rId2"/>
          <a:stretch>
            <a:fillRect/>
          </a:stretch>
        </p:blipFill>
        <p:spPr>
          <a:xfrm>
            <a:off x="381000" y="1901075"/>
            <a:ext cx="2928241" cy="4157625"/>
          </a:xfrm>
          <a:prstGeom prst="rect">
            <a:avLst/>
          </a:prstGeom>
        </p:spPr>
      </p:pic>
      <p:pic>
        <p:nvPicPr>
          <p:cNvPr id="7" name="Picture 6" descr="Screens screenshot of a phone&#10;&#10;Description automatically generated">
            <a:extLst>
              <a:ext uri="{FF2B5EF4-FFF2-40B4-BE49-F238E27FC236}">
                <a16:creationId xmlns:a16="http://schemas.microsoft.com/office/drawing/2014/main" id="{014D40EA-9973-66E1-D449-95C909DEBF06}"/>
              </a:ext>
            </a:extLst>
          </p:cNvPr>
          <p:cNvPicPr>
            <a:picLocks noChangeAspect="1"/>
          </p:cNvPicPr>
          <p:nvPr/>
        </p:nvPicPr>
        <p:blipFill>
          <a:blip r:embed="rId3"/>
          <a:stretch>
            <a:fillRect/>
          </a:stretch>
        </p:blipFill>
        <p:spPr>
          <a:xfrm>
            <a:off x="3686626" y="1802461"/>
            <a:ext cx="2409374" cy="4256239"/>
          </a:xfrm>
          <a:prstGeom prst="rect">
            <a:avLst/>
          </a:prstGeom>
        </p:spPr>
      </p:pic>
      <p:pic>
        <p:nvPicPr>
          <p:cNvPr id="9" name="Picture 8">
            <a:extLst>
              <a:ext uri="{FF2B5EF4-FFF2-40B4-BE49-F238E27FC236}">
                <a16:creationId xmlns:a16="http://schemas.microsoft.com/office/drawing/2014/main" id="{10A47ADF-302E-C69E-5B75-4167302C1FE3}"/>
              </a:ext>
            </a:extLst>
          </p:cNvPr>
          <p:cNvPicPr>
            <a:picLocks noChangeAspect="1"/>
          </p:cNvPicPr>
          <p:nvPr/>
        </p:nvPicPr>
        <p:blipFill>
          <a:blip r:embed="rId4"/>
          <a:stretch>
            <a:fillRect/>
          </a:stretch>
        </p:blipFill>
        <p:spPr>
          <a:xfrm>
            <a:off x="6641369" y="2491524"/>
            <a:ext cx="5169631" cy="3171638"/>
          </a:xfrm>
          <a:prstGeom prst="rect">
            <a:avLst/>
          </a:prstGeom>
        </p:spPr>
      </p:pic>
      <p:sp>
        <p:nvSpPr>
          <p:cNvPr id="10" name="TextBox 9">
            <a:extLst>
              <a:ext uri="{FF2B5EF4-FFF2-40B4-BE49-F238E27FC236}">
                <a16:creationId xmlns:a16="http://schemas.microsoft.com/office/drawing/2014/main" id="{63043042-FE27-7055-2882-F78F39E35E58}"/>
              </a:ext>
            </a:extLst>
          </p:cNvPr>
          <p:cNvSpPr txBox="1"/>
          <p:nvPr/>
        </p:nvSpPr>
        <p:spPr>
          <a:xfrm>
            <a:off x="381000" y="6193765"/>
            <a:ext cx="10951564"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Use case diagram	      Study Buddy Figma design	Add User + Generate cat facts webpage</a:t>
            </a:r>
          </a:p>
          <a:p>
            <a:endParaRPr lang="en-US" dirty="0"/>
          </a:p>
          <a:p>
            <a:endParaRPr lang="en-US" sz="1200" b="1" dirty="0"/>
          </a:p>
          <a:p>
            <a:endParaRPr lang="en-US" dirty="0"/>
          </a:p>
        </p:txBody>
      </p:sp>
    </p:spTree>
    <p:extLst>
      <p:ext uri="{BB962C8B-B14F-4D97-AF65-F5344CB8AC3E}">
        <p14:creationId xmlns:p14="http://schemas.microsoft.com/office/powerpoint/2010/main" val="10439991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FD770D-D239-1657-A41A-676668B444D9}"/>
              </a:ext>
            </a:extLst>
          </p:cNvPr>
          <p:cNvSpPr txBox="1">
            <a:spLocks/>
          </p:cNvSpPr>
          <p:nvPr/>
        </p:nvSpPr>
        <p:spPr>
          <a:xfrm>
            <a:off x="723749" y="680064"/>
            <a:ext cx="9671982" cy="1191608"/>
          </a:xfrm>
          <a:prstGeom prst="rect">
            <a:avLst/>
          </a:prstGeom>
        </p:spPr>
        <p:txBody>
          <a:bodyPr vert="horz" wrap="square" lIns="0" tIns="45720" rIns="91440" bIns="45720" rtlCol="0" anchor="ctr">
            <a:spAutoFit/>
          </a:bodyPr>
          <a:lstStyle>
            <a:lvl1pPr algn="l" defTabSz="914400" rtl="0" eaLnBrk="1" latinLnBrk="0" hangingPunct="1">
              <a:lnSpc>
                <a:spcPts val="10000"/>
              </a:lnSpc>
              <a:spcBef>
                <a:spcPct val="0"/>
              </a:spcBef>
              <a:buNone/>
              <a:defRPr sz="12000" b="1" i="0" kern="1200">
                <a:solidFill>
                  <a:schemeClr val="tx2"/>
                </a:solidFill>
                <a:latin typeface="Equip Extended" panose="02000503030000020004" pitchFamily="2" charset="77"/>
                <a:ea typeface="+mj-ea"/>
                <a:cs typeface="+mj-cs"/>
              </a:defRPr>
            </a:lvl1pPr>
          </a:lstStyle>
          <a:p>
            <a:r>
              <a:rPr lang="en-US" sz="3600">
                <a:latin typeface="Equip Extended"/>
              </a:rPr>
              <a:t>What we liked</a:t>
            </a:r>
            <a:endParaRPr lang="en-US" sz="3600"/>
          </a:p>
        </p:txBody>
      </p:sp>
      <p:pic>
        <p:nvPicPr>
          <p:cNvPr id="3" name="Picture 6">
            <a:extLst>
              <a:ext uri="{FF2B5EF4-FFF2-40B4-BE49-F238E27FC236}">
                <a16:creationId xmlns:a16="http://schemas.microsoft.com/office/drawing/2014/main" id="{FF698999-25D3-1060-6428-047948219CD2}"/>
              </a:ext>
            </a:extLst>
          </p:cNvPr>
          <p:cNvPicPr>
            <a:picLocks noChangeAspect="1"/>
          </p:cNvPicPr>
          <p:nvPr/>
        </p:nvPicPr>
        <p:blipFill>
          <a:blip r:embed="rId3"/>
          <a:stretch>
            <a:fillRect/>
          </a:stretch>
        </p:blipFill>
        <p:spPr>
          <a:xfrm>
            <a:off x="4154556" y="1171363"/>
            <a:ext cx="830310" cy="700309"/>
          </a:xfrm>
          <a:prstGeom prst="rect">
            <a:avLst/>
          </a:prstGeom>
        </p:spPr>
      </p:pic>
      <p:sp>
        <p:nvSpPr>
          <p:cNvPr id="4" name="TextBox 3">
            <a:extLst>
              <a:ext uri="{FF2B5EF4-FFF2-40B4-BE49-F238E27FC236}">
                <a16:creationId xmlns:a16="http://schemas.microsoft.com/office/drawing/2014/main" id="{0FE718F7-F8C9-958F-EC60-BBDB3873D00E}"/>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7" name="TextBox 6">
            <a:extLst>
              <a:ext uri="{FF2B5EF4-FFF2-40B4-BE49-F238E27FC236}">
                <a16:creationId xmlns:a16="http://schemas.microsoft.com/office/drawing/2014/main" id="{5565F6DE-7D1D-F99B-813A-70E464ACFAE2}"/>
              </a:ext>
            </a:extLst>
          </p:cNvPr>
          <p:cNvSpPr txBox="1"/>
          <p:nvPr/>
        </p:nvSpPr>
        <p:spPr>
          <a:xfrm>
            <a:off x="4724400" y="3200400"/>
            <a:ext cx="2743200" cy="45720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8" name="TextBox 7">
            <a:extLst>
              <a:ext uri="{FF2B5EF4-FFF2-40B4-BE49-F238E27FC236}">
                <a16:creationId xmlns:a16="http://schemas.microsoft.com/office/drawing/2014/main" id="{8F05929B-53FA-EFD9-3B03-C15055D17503}"/>
              </a:ext>
            </a:extLst>
          </p:cNvPr>
          <p:cNvSpPr txBox="1"/>
          <p:nvPr/>
        </p:nvSpPr>
        <p:spPr>
          <a:xfrm>
            <a:off x="723749" y="2279223"/>
            <a:ext cx="732032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b="1"/>
              <a:t>Hands on development projects</a:t>
            </a:r>
          </a:p>
          <a:p>
            <a:pPr marL="285750" indent="-285750">
              <a:buFont typeface="Arial" panose="020B0604020202020204" pitchFamily="34" charset="0"/>
              <a:buChar char="•"/>
            </a:pPr>
            <a:r>
              <a:rPr lang="en-US" b="1"/>
              <a:t>The flexibility in the implementation and design in projects.</a:t>
            </a:r>
          </a:p>
          <a:p>
            <a:pPr marL="285750" indent="-285750">
              <a:buFont typeface="Arial" panose="020B0604020202020204" pitchFamily="34" charset="0"/>
              <a:buChar char="•"/>
            </a:pPr>
            <a:r>
              <a:rPr lang="en-US" b="1"/>
              <a:t>Ability to learn real world skills that we can use in the software development field.</a:t>
            </a:r>
          </a:p>
          <a:p>
            <a:pPr marL="285750" indent="-285750">
              <a:buFont typeface="Arial" panose="020B0604020202020204" pitchFamily="34" charset="0"/>
              <a:buChar char="•"/>
            </a:pPr>
            <a:r>
              <a:rPr lang="en-US" b="1"/>
              <a:t>The opportunity to work with a  team and gain team building skills.</a:t>
            </a:r>
          </a:p>
          <a:p>
            <a:pPr marL="285750" indent="-285750">
              <a:buFont typeface="Arial" panose="020B0604020202020204" pitchFamily="34" charset="0"/>
              <a:buChar char="•"/>
            </a:pPr>
            <a:r>
              <a:rPr lang="en-US" b="1"/>
              <a:t>Great mentorship from industry professionals</a:t>
            </a:r>
          </a:p>
          <a:p>
            <a:pPr marL="285750" indent="-285750">
              <a:buFont typeface="Arial" panose="020B0604020202020204" pitchFamily="34" charset="0"/>
              <a:buChar char="•"/>
            </a:pPr>
            <a:r>
              <a:rPr lang="en-US" b="1"/>
              <a:t>Having access to professional industry tools that are used every day in the field.</a:t>
            </a:r>
          </a:p>
          <a:p>
            <a:endParaRPr lang="en-US"/>
          </a:p>
        </p:txBody>
      </p:sp>
      <p:pic>
        <p:nvPicPr>
          <p:cNvPr id="2" name="Picture 1">
            <a:extLst>
              <a:ext uri="{FF2B5EF4-FFF2-40B4-BE49-F238E27FC236}">
                <a16:creationId xmlns:a16="http://schemas.microsoft.com/office/drawing/2014/main" id="{3DD74DDB-138B-5216-CA16-B813F09AE009}"/>
              </a:ext>
            </a:extLst>
          </p:cNvPr>
          <p:cNvPicPr>
            <a:picLocks noChangeAspect="1"/>
          </p:cNvPicPr>
          <p:nvPr/>
        </p:nvPicPr>
        <p:blipFill>
          <a:blip r:embed="rId4"/>
          <a:stretch>
            <a:fillRect/>
          </a:stretch>
        </p:blipFill>
        <p:spPr>
          <a:xfrm>
            <a:off x="8280581" y="3946861"/>
            <a:ext cx="3618743" cy="2078935"/>
          </a:xfrm>
          <a:prstGeom prst="rect">
            <a:avLst/>
          </a:prstGeom>
        </p:spPr>
      </p:pic>
      <p:pic>
        <p:nvPicPr>
          <p:cNvPr id="5" name="Picture 4">
            <a:extLst>
              <a:ext uri="{FF2B5EF4-FFF2-40B4-BE49-F238E27FC236}">
                <a16:creationId xmlns:a16="http://schemas.microsoft.com/office/drawing/2014/main" id="{F3AD7F18-8CAE-B3D5-26C9-D37D21067E71}"/>
              </a:ext>
            </a:extLst>
          </p:cNvPr>
          <p:cNvPicPr>
            <a:picLocks noChangeAspect="1"/>
          </p:cNvPicPr>
          <p:nvPr/>
        </p:nvPicPr>
        <p:blipFill>
          <a:blip r:embed="rId5"/>
          <a:stretch>
            <a:fillRect/>
          </a:stretch>
        </p:blipFill>
        <p:spPr>
          <a:xfrm>
            <a:off x="8563664" y="1171363"/>
            <a:ext cx="3052578" cy="2034511"/>
          </a:xfrm>
          <a:prstGeom prst="rect">
            <a:avLst/>
          </a:prstGeom>
        </p:spPr>
      </p:pic>
    </p:spTree>
    <p:extLst>
      <p:ext uri="{BB962C8B-B14F-4D97-AF65-F5344CB8AC3E}">
        <p14:creationId xmlns:p14="http://schemas.microsoft.com/office/powerpoint/2010/main" val="7395452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93D4F-9C8C-06FC-882B-C9D1F54D5C1D}"/>
              </a:ext>
            </a:extLst>
          </p:cNvPr>
          <p:cNvSpPr>
            <a:spLocks noGrp="1"/>
          </p:cNvSpPr>
          <p:nvPr>
            <p:ph type="title"/>
          </p:nvPr>
        </p:nvSpPr>
        <p:spPr>
          <a:xfrm>
            <a:off x="756949" y="0"/>
            <a:ext cx="9671982" cy="1206869"/>
          </a:xfrm>
        </p:spPr>
        <p:txBody>
          <a:bodyPr/>
          <a:lstStyle/>
          <a:p>
            <a:pPr algn="ctr"/>
            <a:r>
              <a:rPr lang="en-US" sz="4000">
                <a:latin typeface="Equip Extended"/>
              </a:rPr>
              <a:t>Final Project</a:t>
            </a:r>
            <a:endParaRPr lang="en-US" sz="4000"/>
          </a:p>
        </p:txBody>
      </p:sp>
    </p:spTree>
    <p:extLst>
      <p:ext uri="{BB962C8B-B14F-4D97-AF65-F5344CB8AC3E}">
        <p14:creationId xmlns:p14="http://schemas.microsoft.com/office/powerpoint/2010/main" val="1815016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7DA2DD-6B57-4CF9-9FC5-CC6D3A2FF354}"/>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3689422661"/>
      </p:ext>
    </p:extLst>
  </p:cSld>
  <p:clrMapOvr>
    <a:masterClrMapping/>
  </p:clrMapOvr>
</p:sld>
</file>

<file path=ppt/theme/theme1.xml><?xml version="1.0" encoding="utf-8"?>
<a:theme xmlns:a="http://schemas.openxmlformats.org/drawingml/2006/main" name="Office">
  <a:themeElements>
    <a:clrScheme name="Nagarro">
      <a:dk1>
        <a:srgbClr val="47D7AC"/>
      </a:dk1>
      <a:lt1>
        <a:srgbClr val="FFFFFF"/>
      </a:lt1>
      <a:dk2>
        <a:srgbClr val="06041F"/>
      </a:dk2>
      <a:lt2>
        <a:srgbClr val="8893A5"/>
      </a:lt2>
      <a:accent1>
        <a:srgbClr val="47D7AC"/>
      </a:accent1>
      <a:accent2>
        <a:srgbClr val="2E008B"/>
      </a:accent2>
      <a:accent3>
        <a:srgbClr val="C4C9D1"/>
      </a:accent3>
      <a:accent4>
        <a:srgbClr val="13294B"/>
      </a:accent4>
      <a:accent5>
        <a:srgbClr val="FBD872"/>
      </a:accent5>
      <a:accent6>
        <a:srgbClr val="F8485E"/>
      </a:accent6>
      <a:hlink>
        <a:srgbClr val="3AAB94"/>
      </a:hlink>
      <a:folHlink>
        <a:srgbClr val="3AAB94"/>
      </a:folHlink>
    </a:clrScheme>
    <a:fontScheme name="HL EquipExtMed, Text Equip light">
      <a:majorFont>
        <a:latin typeface="Equip Extended Medium"/>
        <a:ea typeface=""/>
        <a:cs typeface=""/>
      </a:majorFont>
      <a:minorFont>
        <a:latin typeface="Equip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äsentation1" id="{552A1DDA-E1EA-439C-9442-1C1287111B9E}" vid="{4CAE16E9-DEAF-44DA-A17C-CF3064B5534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45829CC4070EC4A870F35CB145A8671" ma:contentTypeVersion="13" ma:contentTypeDescription="Create a new document." ma:contentTypeScope="" ma:versionID="2a2849e5ef9a021e00f3360df6f77931">
  <xsd:schema xmlns:xsd="http://www.w3.org/2001/XMLSchema" xmlns:xs="http://www.w3.org/2001/XMLSchema" xmlns:p="http://schemas.microsoft.com/office/2006/metadata/properties" xmlns:ns2="8db0d71a-0899-4f4d-9a23-4512a2c2aef2" xmlns:ns3="6a53514f-501b-4d4b-8bdf-8f34824c77e0" targetNamespace="http://schemas.microsoft.com/office/2006/metadata/properties" ma:root="true" ma:fieldsID="7755d11a10da091e3b3eceb465f680d8" ns2:_="" ns3:_="">
    <xsd:import namespace="8db0d71a-0899-4f4d-9a23-4512a2c2aef2"/>
    <xsd:import namespace="6a53514f-501b-4d4b-8bdf-8f34824c77e0"/>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3:SharedWithUsers" minOccurs="0"/>
                <xsd:element ref="ns3:SharedWithDetails" minOccurs="0"/>
                <xsd:element ref="ns2:MediaServiceLocation" minOccurs="0"/>
                <xsd:element ref="ns2:MediaServiceAutoKeyPoints" minOccurs="0"/>
                <xsd:element ref="ns2:MediaServiceKeyPoint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b0d71a-0899-4f4d-9a23-4512a2c2ae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6a53514f-501b-4d4b-8bdf-8f34824c77e0"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62B4790-0194-44B8-901C-F4E7B410BEF3}">
  <ds:schemaRefs>
    <ds:schemaRef ds:uri="http://schemas.microsoft.com/sharepoint/v3/contenttype/forms"/>
  </ds:schemaRefs>
</ds:datastoreItem>
</file>

<file path=customXml/itemProps2.xml><?xml version="1.0" encoding="utf-8"?>
<ds:datastoreItem xmlns:ds="http://schemas.openxmlformats.org/officeDocument/2006/customXml" ds:itemID="{015F7D8F-34D4-47A0-8379-4A23213C60E1}">
  <ds:schemaRefs>
    <ds:schemaRef ds:uri="6a53514f-501b-4d4b-8bdf-8f34824c77e0"/>
    <ds:schemaRef ds:uri="8db0d71a-0899-4f4d-9a23-4512a2c2aef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7495CFF-C2E2-463C-A629-D1945A4107AA}">
  <ds:schemaRefs>
    <ds:schemaRef ds:uri="6a53514f-501b-4d4b-8bdf-8f34824c77e0"/>
    <ds:schemaRef ds:uri="8db0d71a-0899-4f4d-9a23-4512a2c2aef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Office</Template>
  <TotalTime>22</TotalTime>
  <Words>175</Words>
  <Application>Microsoft Office PowerPoint</Application>
  <PresentationFormat>Widescreen</PresentationFormat>
  <Paragraphs>33</Paragraphs>
  <Slides>6</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vt:i4>
      </vt:variant>
    </vt:vector>
  </HeadingPairs>
  <TitlesOfParts>
    <vt:vector size="16" baseType="lpstr">
      <vt:lpstr>Equip</vt:lpstr>
      <vt:lpstr>Equip Extended Thin</vt:lpstr>
      <vt:lpstr>Equip Light</vt:lpstr>
      <vt:lpstr>Equip Medium</vt:lpstr>
      <vt:lpstr>Calibri</vt:lpstr>
      <vt:lpstr>Arial</vt:lpstr>
      <vt:lpstr>Equip Extended Light</vt:lpstr>
      <vt:lpstr>Equip Extended</vt:lpstr>
      <vt:lpstr>Equip Extended Medium</vt:lpstr>
      <vt:lpstr>Office</vt:lpstr>
      <vt:lpstr>JSX Jedi</vt:lpstr>
      <vt:lpstr>What we learnt</vt:lpstr>
      <vt:lpstr>Some of our work!</vt:lpstr>
      <vt:lpstr>PowerPoint Presentation</vt:lpstr>
      <vt:lpstr>Final Project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Harshal Tripathi</dc:creator>
  <cp:lastModifiedBy>Andres Tostado</cp:lastModifiedBy>
  <cp:revision>2</cp:revision>
  <dcterms:created xsi:type="dcterms:W3CDTF">2023-04-14T13:07:53Z</dcterms:created>
  <dcterms:modified xsi:type="dcterms:W3CDTF">2023-07-28T14:28:32Z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0x010100445829CC4070EC4A870F35CB145A8671</vt:lpwstr>
  </property>
</Properties>
</file>